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76" r:id="rId2"/>
    <p:sldId id="278" r:id="rId3"/>
    <p:sldId id="281" r:id="rId4"/>
    <p:sldId id="279" r:id="rId5"/>
    <p:sldId id="271" r:id="rId6"/>
    <p:sldId id="270" r:id="rId7"/>
    <p:sldId id="260" r:id="rId8"/>
    <p:sldId id="262" r:id="rId9"/>
    <p:sldId id="280" r:id="rId10"/>
    <p:sldId id="282" r:id="rId11"/>
    <p:sldId id="277" r:id="rId12"/>
    <p:sldId id="273" r:id="rId13"/>
    <p:sldId id="268" r:id="rId14"/>
    <p:sldId id="266" r:id="rId15"/>
    <p:sldId id="272" r:id="rId16"/>
    <p:sldId id="263" r:id="rId17"/>
    <p:sldId id="264" r:id="rId18"/>
    <p:sldId id="265" r:id="rId19"/>
    <p:sldId id="261" r:id="rId20"/>
    <p:sldId id="269" r:id="rId21"/>
    <p:sldId id="259" r:id="rId22"/>
    <p:sldId id="267" r:id="rId23"/>
    <p:sldId id="256" r:id="rId24"/>
    <p:sldId id="274" r:id="rId25"/>
    <p:sldId id="275" r:id="rId26"/>
  </p:sldIdLst>
  <p:sldSz cx="9144000" cy="6858000" type="screen4x3"/>
  <p:notesSz cx="6858000" cy="9144000"/>
  <p:embeddedFontLs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7" autoAdjust="0"/>
  </p:normalViewPr>
  <p:slideViewPr>
    <p:cSldViewPr snapToGrid="0" snapToObjects="1">
      <p:cViewPr varScale="1">
        <p:scale>
          <a:sx n="124" d="100"/>
          <a:sy n="124" d="100"/>
        </p:scale>
        <p:origin x="-3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8CFC2-F592-6F4F-893D-5681725D158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22A8DB-FD39-C34A-A756-478D037AAF55}">
      <dgm:prSet phldrT="[Text]"/>
      <dgm:spPr/>
      <dgm:t>
        <a:bodyPr/>
        <a:lstStyle/>
        <a:p>
          <a:r>
            <a:rPr lang="en-US" dirty="0" smtClean="0"/>
            <a:t>Monitor On</a:t>
          </a:r>
          <a:endParaRPr lang="en-US" dirty="0"/>
        </a:p>
      </dgm:t>
    </dgm:pt>
    <dgm:pt modelId="{83DB3207-C098-2B40-9B49-D65FFE320E34}" type="parTrans" cxnId="{31E39B8D-5003-C04E-9335-EF44B2DDA5B6}">
      <dgm:prSet/>
      <dgm:spPr/>
      <dgm:t>
        <a:bodyPr/>
        <a:lstStyle/>
        <a:p>
          <a:endParaRPr lang="en-US"/>
        </a:p>
      </dgm:t>
    </dgm:pt>
    <dgm:pt modelId="{05BE2CC4-711B-B641-B25F-0CC37D3AC327}" type="sibTrans" cxnId="{31E39B8D-5003-C04E-9335-EF44B2DDA5B6}">
      <dgm:prSet/>
      <dgm:spPr/>
      <dgm:t>
        <a:bodyPr/>
        <a:lstStyle/>
        <a:p>
          <a:endParaRPr lang="en-US"/>
        </a:p>
      </dgm:t>
    </dgm:pt>
    <dgm:pt modelId="{5F17727E-3681-3946-A33E-45686B99B0C3}">
      <dgm:prSet phldrT="[Text]"/>
      <dgm:spPr/>
      <dgm:t>
        <a:bodyPr/>
        <a:lstStyle/>
        <a:p>
          <a:r>
            <a:rPr lang="en-US" dirty="0" smtClean="0"/>
            <a:t>Computer On</a:t>
          </a:r>
          <a:endParaRPr lang="en-US" dirty="0"/>
        </a:p>
      </dgm:t>
    </dgm:pt>
    <dgm:pt modelId="{74746CF9-B8C7-274D-B0DE-3D3CF109D251}" type="parTrans" cxnId="{8C83092A-9FC4-6446-9976-8E69DC2315DD}">
      <dgm:prSet/>
      <dgm:spPr/>
      <dgm:t>
        <a:bodyPr/>
        <a:lstStyle/>
        <a:p>
          <a:endParaRPr lang="en-US"/>
        </a:p>
      </dgm:t>
    </dgm:pt>
    <dgm:pt modelId="{FC25C19F-0D62-AF41-AA2F-83A52250B022}" type="sibTrans" cxnId="{8C83092A-9FC4-6446-9976-8E69DC2315DD}">
      <dgm:prSet/>
      <dgm:spPr/>
      <dgm:t>
        <a:bodyPr/>
        <a:lstStyle/>
        <a:p>
          <a:endParaRPr lang="en-US"/>
        </a:p>
      </dgm:t>
    </dgm:pt>
    <dgm:pt modelId="{FD2C910B-380A-254F-9171-DD66AC2CAC96}">
      <dgm:prSet phldrT="[Text]"/>
      <dgm:spPr/>
      <dgm:t>
        <a:bodyPr/>
        <a:lstStyle/>
        <a:p>
          <a:r>
            <a:rPr lang="en-US" dirty="0" smtClean="0"/>
            <a:t>Monitor Powered</a:t>
          </a:r>
          <a:endParaRPr lang="en-US" dirty="0"/>
        </a:p>
      </dgm:t>
    </dgm:pt>
    <dgm:pt modelId="{F67CE765-E57D-F146-81AE-22BE52B1583D}" type="parTrans" cxnId="{F5E43F45-939A-ED45-8EA6-9F2FA1E29F20}">
      <dgm:prSet/>
      <dgm:spPr/>
      <dgm:t>
        <a:bodyPr/>
        <a:lstStyle/>
        <a:p>
          <a:endParaRPr lang="en-US"/>
        </a:p>
      </dgm:t>
    </dgm:pt>
    <dgm:pt modelId="{0F01F8C9-B5D4-FF49-8111-70AD0D926E43}" type="sibTrans" cxnId="{F5E43F45-939A-ED45-8EA6-9F2FA1E29F20}">
      <dgm:prSet/>
      <dgm:spPr/>
      <dgm:t>
        <a:bodyPr/>
        <a:lstStyle/>
        <a:p>
          <a:endParaRPr lang="en-US"/>
        </a:p>
      </dgm:t>
    </dgm:pt>
    <dgm:pt modelId="{18919893-3B1F-D44A-9C8C-C6C0152FADA6}">
      <dgm:prSet phldrT="[Text]"/>
      <dgm:spPr/>
      <dgm:t>
        <a:bodyPr/>
        <a:lstStyle/>
        <a:p>
          <a:r>
            <a:rPr lang="en-US" dirty="0" smtClean="0"/>
            <a:t>On Inertial</a:t>
          </a:r>
          <a:endParaRPr lang="en-US" dirty="0"/>
        </a:p>
      </dgm:t>
    </dgm:pt>
    <dgm:pt modelId="{19FD8D16-D376-4A48-98A5-2FE35001084F}" type="parTrans" cxnId="{495DE745-1255-154B-A424-EEAD7D2A6B73}">
      <dgm:prSet/>
      <dgm:spPr/>
      <dgm:t>
        <a:bodyPr/>
        <a:lstStyle/>
        <a:p>
          <a:endParaRPr lang="en-US"/>
        </a:p>
      </dgm:t>
    </dgm:pt>
    <dgm:pt modelId="{FDA88672-4537-FF4E-9A40-DB83DB051653}" type="sibTrans" cxnId="{495DE745-1255-154B-A424-EEAD7D2A6B73}">
      <dgm:prSet/>
      <dgm:spPr/>
      <dgm:t>
        <a:bodyPr/>
        <a:lstStyle/>
        <a:p>
          <a:endParaRPr lang="en-US"/>
        </a:p>
      </dgm:t>
    </dgm:pt>
    <dgm:pt modelId="{1E54BBD7-2A1C-5940-9333-CEA60FB22D9F}">
      <dgm:prSet phldrT="[Text]"/>
      <dgm:spPr/>
      <dgm:t>
        <a:bodyPr/>
        <a:lstStyle/>
        <a:p>
          <a:r>
            <a:rPr lang="en-US" dirty="0" smtClean="0"/>
            <a:t>Change</a:t>
          </a:r>
          <a:endParaRPr lang="en-US" dirty="0"/>
        </a:p>
      </dgm:t>
    </dgm:pt>
    <dgm:pt modelId="{063501E9-4580-874A-8855-7872CA305A33}" type="parTrans" cxnId="{F02C980A-B1C4-7247-979A-6D33BB95E539}">
      <dgm:prSet/>
      <dgm:spPr/>
      <dgm:t>
        <a:bodyPr/>
        <a:lstStyle/>
        <a:p>
          <a:endParaRPr lang="en-US"/>
        </a:p>
      </dgm:t>
    </dgm:pt>
    <dgm:pt modelId="{F0715C57-C680-AA41-BD6F-3E9FC104F826}" type="sibTrans" cxnId="{F02C980A-B1C4-7247-979A-6D33BB95E539}">
      <dgm:prSet/>
      <dgm:spPr/>
      <dgm:t>
        <a:bodyPr/>
        <a:lstStyle/>
        <a:p>
          <a:endParaRPr lang="en-US"/>
        </a:p>
      </dgm:t>
    </dgm:pt>
    <dgm:pt modelId="{760D1F30-63B8-DD41-B516-AF09D48A5D2A}">
      <dgm:prSet phldrT="[Text]"/>
      <dgm:spPr/>
      <dgm:t>
        <a:bodyPr/>
        <a:lstStyle/>
        <a:p>
          <a:r>
            <a:rPr lang="en-US" dirty="0" smtClean="0"/>
            <a:t>Off</a:t>
          </a:r>
          <a:endParaRPr lang="en-US" dirty="0"/>
        </a:p>
      </dgm:t>
    </dgm:pt>
    <dgm:pt modelId="{CACEF1B9-54E6-2D45-A5D5-A27F79ECA04A}" type="parTrans" cxnId="{127ADF86-D946-EF4D-B5D6-1D728CD9B257}">
      <dgm:prSet/>
      <dgm:spPr/>
      <dgm:t>
        <a:bodyPr/>
        <a:lstStyle/>
        <a:p>
          <a:endParaRPr lang="en-US"/>
        </a:p>
      </dgm:t>
    </dgm:pt>
    <dgm:pt modelId="{7839E4ED-EAFF-9D47-993D-BF74ECFAD7E7}" type="sibTrans" cxnId="{127ADF86-D946-EF4D-B5D6-1D728CD9B257}">
      <dgm:prSet/>
      <dgm:spPr/>
      <dgm:t>
        <a:bodyPr/>
        <a:lstStyle/>
        <a:p>
          <a:endParaRPr lang="en-US"/>
        </a:p>
      </dgm:t>
    </dgm:pt>
    <dgm:pt modelId="{C239BADF-D6F1-E749-987A-188888B5C79E}">
      <dgm:prSet phldrT="[Text]"/>
      <dgm:spPr/>
      <dgm:t>
        <a:bodyPr/>
        <a:lstStyle/>
        <a:p>
          <a:r>
            <a:rPr lang="en-US" dirty="0" smtClean="0"/>
            <a:t>Move Mouse</a:t>
          </a:r>
          <a:endParaRPr lang="en-US" dirty="0"/>
        </a:p>
      </dgm:t>
    </dgm:pt>
    <dgm:pt modelId="{861D1D68-D37A-384C-B2FA-83C5725C781D}" type="parTrans" cxnId="{B4DDAB17-86B7-9440-9AB8-2C806B950EEA}">
      <dgm:prSet/>
      <dgm:spPr/>
      <dgm:t>
        <a:bodyPr/>
        <a:lstStyle/>
        <a:p>
          <a:endParaRPr lang="en-US"/>
        </a:p>
      </dgm:t>
    </dgm:pt>
    <dgm:pt modelId="{07C798FE-013C-8C4F-8F09-B6FD1F129BAA}" type="sibTrans" cxnId="{B4DDAB17-86B7-9440-9AB8-2C806B950EEA}">
      <dgm:prSet/>
      <dgm:spPr/>
      <dgm:t>
        <a:bodyPr/>
        <a:lstStyle/>
        <a:p>
          <a:endParaRPr lang="en-US"/>
        </a:p>
      </dgm:t>
    </dgm:pt>
    <dgm:pt modelId="{A8F7778F-C8D7-F748-955B-771F2F8F3474}">
      <dgm:prSet phldrT="[Text]"/>
      <dgm:spPr/>
      <dgm:t>
        <a:bodyPr/>
        <a:lstStyle/>
        <a:p>
          <a:r>
            <a:rPr lang="en-US" dirty="0" smtClean="0"/>
            <a:t>Change 2</a:t>
          </a:r>
          <a:endParaRPr lang="en-US" dirty="0"/>
        </a:p>
      </dgm:t>
    </dgm:pt>
    <dgm:pt modelId="{2A0DFB30-CA33-6444-B4E4-AE7C321A295C}" type="parTrans" cxnId="{72FFC9A2-B6D7-7A4F-9652-14EB05152311}">
      <dgm:prSet/>
      <dgm:spPr/>
      <dgm:t>
        <a:bodyPr/>
        <a:lstStyle/>
        <a:p>
          <a:endParaRPr lang="en-US"/>
        </a:p>
      </dgm:t>
    </dgm:pt>
    <dgm:pt modelId="{8107658B-3474-8046-A6C7-0C29821952ED}" type="sibTrans" cxnId="{72FFC9A2-B6D7-7A4F-9652-14EB05152311}">
      <dgm:prSet/>
      <dgm:spPr/>
      <dgm:t>
        <a:bodyPr/>
        <a:lstStyle/>
        <a:p>
          <a:endParaRPr lang="en-US"/>
        </a:p>
      </dgm:t>
    </dgm:pt>
    <dgm:pt modelId="{42334FE5-D573-374C-990A-3A7A993F5B3B}">
      <dgm:prSet phldrT="[Text]"/>
      <dgm:spPr/>
      <dgm:t>
        <a:bodyPr/>
        <a:lstStyle/>
        <a:p>
          <a:r>
            <a:rPr lang="en-US" dirty="0" smtClean="0"/>
            <a:t>Off</a:t>
          </a:r>
          <a:endParaRPr lang="en-US" dirty="0"/>
        </a:p>
      </dgm:t>
    </dgm:pt>
    <dgm:pt modelId="{44E8A528-B2E5-CE4E-A6FC-CD2D8D2778A8}" type="parTrans" cxnId="{211137E9-0C0F-364F-BF85-F2A43AAB151A}">
      <dgm:prSet/>
      <dgm:spPr/>
      <dgm:t>
        <a:bodyPr/>
        <a:lstStyle/>
        <a:p>
          <a:endParaRPr lang="en-US"/>
        </a:p>
      </dgm:t>
    </dgm:pt>
    <dgm:pt modelId="{6FB5835E-3B70-0048-8E59-D4BDA33E7B79}" type="sibTrans" cxnId="{211137E9-0C0F-364F-BF85-F2A43AAB151A}">
      <dgm:prSet/>
      <dgm:spPr/>
      <dgm:t>
        <a:bodyPr/>
        <a:lstStyle/>
        <a:p>
          <a:endParaRPr lang="en-US"/>
        </a:p>
      </dgm:t>
    </dgm:pt>
    <dgm:pt modelId="{EE5C1AA1-96B4-4040-A132-3FEF3F531036}">
      <dgm:prSet phldrT="[Text]"/>
      <dgm:spPr/>
      <dgm:t>
        <a:bodyPr/>
        <a:lstStyle/>
        <a:p>
          <a:r>
            <a:rPr lang="en-US" dirty="0" err="1" smtClean="0"/>
            <a:t>Kyboard</a:t>
          </a:r>
          <a:endParaRPr lang="en-US" dirty="0"/>
        </a:p>
      </dgm:t>
    </dgm:pt>
    <dgm:pt modelId="{6ED2BDCD-C582-B84B-86AC-7BA2C1D43D7C}" type="parTrans" cxnId="{CC78D93F-B8EA-2640-B3CF-57BF50FC245C}">
      <dgm:prSet/>
      <dgm:spPr/>
      <dgm:t>
        <a:bodyPr/>
        <a:lstStyle/>
        <a:p>
          <a:endParaRPr lang="en-US"/>
        </a:p>
      </dgm:t>
    </dgm:pt>
    <dgm:pt modelId="{8D7A557A-9E84-DE44-99F4-EF1E27D5AC3C}" type="sibTrans" cxnId="{CC78D93F-B8EA-2640-B3CF-57BF50FC245C}">
      <dgm:prSet/>
      <dgm:spPr/>
      <dgm:t>
        <a:bodyPr/>
        <a:lstStyle/>
        <a:p>
          <a:endParaRPr lang="en-US"/>
        </a:p>
      </dgm:t>
    </dgm:pt>
    <dgm:pt modelId="{1E89E394-C63C-3148-BCE0-11DA3EC5F979}">
      <dgm:prSet phldrT="[Text]"/>
      <dgm:spPr/>
      <dgm:t>
        <a:bodyPr/>
        <a:lstStyle/>
        <a:p>
          <a:r>
            <a:rPr lang="en-US" dirty="0" smtClean="0"/>
            <a:t>Powered Inertial</a:t>
          </a:r>
          <a:endParaRPr lang="en-US" dirty="0"/>
        </a:p>
      </dgm:t>
    </dgm:pt>
    <dgm:pt modelId="{717C4E91-2246-7F46-B2ED-F54E88764DD0}" type="parTrans" cxnId="{7DA2FECD-6E75-4B42-8F95-88602F39AEEA}">
      <dgm:prSet/>
      <dgm:spPr/>
      <dgm:t>
        <a:bodyPr/>
        <a:lstStyle/>
        <a:p>
          <a:endParaRPr lang="en-US"/>
        </a:p>
      </dgm:t>
    </dgm:pt>
    <dgm:pt modelId="{B68B7B03-EA9A-B640-B9B4-4E2664DEC06C}" type="sibTrans" cxnId="{7DA2FECD-6E75-4B42-8F95-88602F39AEEA}">
      <dgm:prSet/>
      <dgm:spPr/>
      <dgm:t>
        <a:bodyPr/>
        <a:lstStyle/>
        <a:p>
          <a:endParaRPr lang="en-US"/>
        </a:p>
      </dgm:t>
    </dgm:pt>
    <dgm:pt modelId="{660AF357-4216-F843-9310-0AD03D0AE8DB}">
      <dgm:prSet phldrT="[Text]"/>
      <dgm:spPr/>
      <dgm:t>
        <a:bodyPr/>
        <a:lstStyle/>
        <a:p>
          <a:r>
            <a:rPr lang="en-US" dirty="0" smtClean="0"/>
            <a:t>Change</a:t>
          </a:r>
          <a:endParaRPr lang="en-US" dirty="0"/>
        </a:p>
      </dgm:t>
    </dgm:pt>
    <dgm:pt modelId="{C39956EB-453E-7D4C-B536-4E8BB9872BEA}" type="parTrans" cxnId="{354FB441-F789-1343-BEA9-3820A05D5F0E}">
      <dgm:prSet/>
      <dgm:spPr/>
      <dgm:t>
        <a:bodyPr/>
        <a:lstStyle/>
        <a:p>
          <a:endParaRPr lang="en-US"/>
        </a:p>
      </dgm:t>
    </dgm:pt>
    <dgm:pt modelId="{2A8B4239-EAC0-C148-ABCA-B846C201C6B0}" type="sibTrans" cxnId="{354FB441-F789-1343-BEA9-3820A05D5F0E}">
      <dgm:prSet/>
      <dgm:spPr/>
      <dgm:t>
        <a:bodyPr/>
        <a:lstStyle/>
        <a:p>
          <a:endParaRPr lang="en-US"/>
        </a:p>
      </dgm:t>
    </dgm:pt>
    <dgm:pt modelId="{59097B1F-2250-AC4A-98CE-05BBA059415C}">
      <dgm:prSet phldrT="[Text]"/>
      <dgm:spPr/>
      <dgm:t>
        <a:bodyPr/>
        <a:lstStyle/>
        <a:p>
          <a:r>
            <a:rPr lang="en-US" dirty="0" smtClean="0"/>
            <a:t>Off </a:t>
          </a:r>
          <a:endParaRPr lang="en-US" dirty="0"/>
        </a:p>
      </dgm:t>
    </dgm:pt>
    <dgm:pt modelId="{55BB0B5C-F244-384D-93CD-D1F5A3BAD046}" type="parTrans" cxnId="{EA16F9AD-7555-8A46-B06F-1599207F09BE}">
      <dgm:prSet/>
      <dgm:spPr/>
      <dgm:t>
        <a:bodyPr/>
        <a:lstStyle/>
        <a:p>
          <a:endParaRPr lang="en-US"/>
        </a:p>
      </dgm:t>
    </dgm:pt>
    <dgm:pt modelId="{55DC952B-74FF-4B47-A749-18F418CAC8DF}" type="sibTrans" cxnId="{EA16F9AD-7555-8A46-B06F-1599207F09BE}">
      <dgm:prSet/>
      <dgm:spPr/>
      <dgm:t>
        <a:bodyPr/>
        <a:lstStyle/>
        <a:p>
          <a:endParaRPr lang="en-US"/>
        </a:p>
      </dgm:t>
    </dgm:pt>
    <dgm:pt modelId="{CCD036EF-1F39-7E4C-B8F9-685BE6E97A68}">
      <dgm:prSet phldrT="[Text]"/>
      <dgm:spPr/>
      <dgm:t>
        <a:bodyPr/>
        <a:lstStyle/>
        <a:p>
          <a:r>
            <a:rPr lang="en-US" dirty="0" smtClean="0"/>
            <a:t>Power button</a:t>
          </a:r>
          <a:endParaRPr lang="en-US" dirty="0"/>
        </a:p>
      </dgm:t>
    </dgm:pt>
    <dgm:pt modelId="{54C51F96-1B3E-D142-BF9B-056F97428FDD}" type="parTrans" cxnId="{49230A6E-BAA7-8945-94D5-BB039817F335}">
      <dgm:prSet/>
      <dgm:spPr/>
      <dgm:t>
        <a:bodyPr/>
        <a:lstStyle/>
        <a:p>
          <a:endParaRPr lang="en-US"/>
        </a:p>
      </dgm:t>
    </dgm:pt>
    <dgm:pt modelId="{57EBDCC7-1F73-9D41-9B2F-C248B0ECFB01}" type="sibTrans" cxnId="{49230A6E-BAA7-8945-94D5-BB039817F335}">
      <dgm:prSet/>
      <dgm:spPr/>
      <dgm:t>
        <a:bodyPr/>
        <a:lstStyle/>
        <a:p>
          <a:endParaRPr lang="en-US"/>
        </a:p>
      </dgm:t>
    </dgm:pt>
    <dgm:pt modelId="{C171F835-A99C-1F49-8CA4-0305F1DB14A1}" type="pres">
      <dgm:prSet presAssocID="{1058CFC2-F592-6F4F-893D-5681725D15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513F4C5-5920-1E41-B9FC-D2BC35858213}" type="pres">
      <dgm:prSet presAssocID="{D222A8DB-FD39-C34A-A756-478D037AAF55}" presName="hierRoot1" presStyleCnt="0"/>
      <dgm:spPr/>
    </dgm:pt>
    <dgm:pt modelId="{812FB13C-7714-B743-88E9-808D631597F2}" type="pres">
      <dgm:prSet presAssocID="{D222A8DB-FD39-C34A-A756-478D037AAF55}" presName="composite" presStyleCnt="0"/>
      <dgm:spPr/>
    </dgm:pt>
    <dgm:pt modelId="{7E21079C-02D4-3040-987F-B8A197B4971B}" type="pres">
      <dgm:prSet presAssocID="{D222A8DB-FD39-C34A-A756-478D037AAF55}" presName="background" presStyleLbl="node0" presStyleIdx="0" presStyleCnt="1"/>
      <dgm:spPr/>
    </dgm:pt>
    <dgm:pt modelId="{BDEF97A4-7257-8E4B-A249-E38AAA7475E4}" type="pres">
      <dgm:prSet presAssocID="{D222A8DB-FD39-C34A-A756-478D037AAF5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F4346-757F-0F43-AB87-5CAF510C0BF2}" type="pres">
      <dgm:prSet presAssocID="{D222A8DB-FD39-C34A-A756-478D037AAF55}" presName="hierChild2" presStyleCnt="0"/>
      <dgm:spPr/>
    </dgm:pt>
    <dgm:pt modelId="{34C83A8B-0D83-3B41-9BDF-494738E27B0A}" type="pres">
      <dgm:prSet presAssocID="{74746CF9-B8C7-274D-B0DE-3D3CF109D251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E101AE6-C140-D54C-90AB-41675C9894E0}" type="pres">
      <dgm:prSet presAssocID="{5F17727E-3681-3946-A33E-45686B99B0C3}" presName="hierRoot2" presStyleCnt="0"/>
      <dgm:spPr/>
    </dgm:pt>
    <dgm:pt modelId="{028284C3-7A8C-4F47-AF47-C87403BD795B}" type="pres">
      <dgm:prSet presAssocID="{5F17727E-3681-3946-A33E-45686B99B0C3}" presName="composite2" presStyleCnt="0"/>
      <dgm:spPr/>
    </dgm:pt>
    <dgm:pt modelId="{279D8858-065D-664C-93F8-A38ED25A9E15}" type="pres">
      <dgm:prSet presAssocID="{5F17727E-3681-3946-A33E-45686B99B0C3}" presName="background2" presStyleLbl="node2" presStyleIdx="0" presStyleCnt="2"/>
      <dgm:spPr/>
    </dgm:pt>
    <dgm:pt modelId="{A1D4877C-9B56-7E48-B693-C908EC549A67}" type="pres">
      <dgm:prSet presAssocID="{5F17727E-3681-3946-A33E-45686B99B0C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C3F451-4137-CB40-A008-045499D659D0}" type="pres">
      <dgm:prSet presAssocID="{5F17727E-3681-3946-A33E-45686B99B0C3}" presName="hierChild3" presStyleCnt="0"/>
      <dgm:spPr/>
    </dgm:pt>
    <dgm:pt modelId="{8DE34742-D144-374B-957F-D78538F48272}" type="pres">
      <dgm:prSet presAssocID="{19FD8D16-D376-4A48-98A5-2FE35001084F}" presName="Name17" presStyleLbl="parChTrans1D3" presStyleIdx="0" presStyleCnt="5"/>
      <dgm:spPr/>
      <dgm:t>
        <a:bodyPr/>
        <a:lstStyle/>
        <a:p>
          <a:endParaRPr lang="en-US"/>
        </a:p>
      </dgm:t>
    </dgm:pt>
    <dgm:pt modelId="{56F5C928-6838-874E-9F44-6749059B3165}" type="pres">
      <dgm:prSet presAssocID="{18919893-3B1F-D44A-9C8C-C6C0152FADA6}" presName="hierRoot3" presStyleCnt="0"/>
      <dgm:spPr/>
    </dgm:pt>
    <dgm:pt modelId="{325369FA-BAA4-274C-8B5A-E3809B6025C9}" type="pres">
      <dgm:prSet presAssocID="{18919893-3B1F-D44A-9C8C-C6C0152FADA6}" presName="composite3" presStyleCnt="0"/>
      <dgm:spPr/>
    </dgm:pt>
    <dgm:pt modelId="{8134FF43-2E42-6340-B9F1-D88E83CBBFFE}" type="pres">
      <dgm:prSet presAssocID="{18919893-3B1F-D44A-9C8C-C6C0152FADA6}" presName="background3" presStyleLbl="node3" presStyleIdx="0" presStyleCnt="5"/>
      <dgm:spPr/>
    </dgm:pt>
    <dgm:pt modelId="{043735F5-F53C-0A44-AB54-136B0C827C42}" type="pres">
      <dgm:prSet presAssocID="{18919893-3B1F-D44A-9C8C-C6C0152FADA6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03524E-AED6-8241-91A1-1AE969EB88A1}" type="pres">
      <dgm:prSet presAssocID="{18919893-3B1F-D44A-9C8C-C6C0152FADA6}" presName="hierChild4" presStyleCnt="0"/>
      <dgm:spPr/>
    </dgm:pt>
    <dgm:pt modelId="{A4C3A4B6-7EEA-BC4C-9966-7EE04A03960A}" type="pres">
      <dgm:prSet presAssocID="{063501E9-4580-874A-8855-7872CA305A33}" presName="Name17" presStyleLbl="parChTrans1D3" presStyleIdx="1" presStyleCnt="5"/>
      <dgm:spPr/>
      <dgm:t>
        <a:bodyPr/>
        <a:lstStyle/>
        <a:p>
          <a:endParaRPr lang="en-US"/>
        </a:p>
      </dgm:t>
    </dgm:pt>
    <dgm:pt modelId="{C7E786DF-93DE-2549-A1DF-00F93FB2CD2E}" type="pres">
      <dgm:prSet presAssocID="{1E54BBD7-2A1C-5940-9333-CEA60FB22D9F}" presName="hierRoot3" presStyleCnt="0"/>
      <dgm:spPr/>
    </dgm:pt>
    <dgm:pt modelId="{A2A85A48-F1FB-9A47-8DA0-020C340B016F}" type="pres">
      <dgm:prSet presAssocID="{1E54BBD7-2A1C-5940-9333-CEA60FB22D9F}" presName="composite3" presStyleCnt="0"/>
      <dgm:spPr/>
    </dgm:pt>
    <dgm:pt modelId="{D5A545BB-C30D-434E-AE92-750B3B86A3D9}" type="pres">
      <dgm:prSet presAssocID="{1E54BBD7-2A1C-5940-9333-CEA60FB22D9F}" presName="background3" presStyleLbl="node3" presStyleIdx="1" presStyleCnt="5"/>
      <dgm:spPr/>
    </dgm:pt>
    <dgm:pt modelId="{3B096661-8CFE-4B49-A63A-5EF9515CFD23}" type="pres">
      <dgm:prSet presAssocID="{1E54BBD7-2A1C-5940-9333-CEA60FB22D9F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AAB2A-858A-7D4A-813D-9DE736717D08}" type="pres">
      <dgm:prSet presAssocID="{1E54BBD7-2A1C-5940-9333-CEA60FB22D9F}" presName="hierChild4" presStyleCnt="0"/>
      <dgm:spPr/>
    </dgm:pt>
    <dgm:pt modelId="{5E7B1A3D-BE82-1749-9D88-C83A1419F653}" type="pres">
      <dgm:prSet presAssocID="{CACEF1B9-54E6-2D45-A5D5-A27F79ECA04A}" presName="Name23" presStyleLbl="parChTrans1D4" presStyleIdx="0" presStyleCnt="6"/>
      <dgm:spPr/>
      <dgm:t>
        <a:bodyPr/>
        <a:lstStyle/>
        <a:p>
          <a:endParaRPr lang="en-US"/>
        </a:p>
      </dgm:t>
    </dgm:pt>
    <dgm:pt modelId="{EAD0F246-BE43-FB40-87A5-5BA8B2231CF4}" type="pres">
      <dgm:prSet presAssocID="{760D1F30-63B8-DD41-B516-AF09D48A5D2A}" presName="hierRoot4" presStyleCnt="0"/>
      <dgm:spPr/>
    </dgm:pt>
    <dgm:pt modelId="{F9F1E1AA-FC9D-824D-9695-9D78C83D88C7}" type="pres">
      <dgm:prSet presAssocID="{760D1F30-63B8-DD41-B516-AF09D48A5D2A}" presName="composite4" presStyleCnt="0"/>
      <dgm:spPr/>
    </dgm:pt>
    <dgm:pt modelId="{EDE57631-3CAF-F544-9DF4-805827A2EFC1}" type="pres">
      <dgm:prSet presAssocID="{760D1F30-63B8-DD41-B516-AF09D48A5D2A}" presName="background4" presStyleLbl="node4" presStyleIdx="0" presStyleCnt="6"/>
      <dgm:spPr/>
    </dgm:pt>
    <dgm:pt modelId="{84317930-07B6-634C-8F6F-2EFF89CC423E}" type="pres">
      <dgm:prSet presAssocID="{760D1F30-63B8-DD41-B516-AF09D48A5D2A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B3C6C1-7A10-7445-A0F9-DF910A3675FD}" type="pres">
      <dgm:prSet presAssocID="{760D1F30-63B8-DD41-B516-AF09D48A5D2A}" presName="hierChild5" presStyleCnt="0"/>
      <dgm:spPr/>
    </dgm:pt>
    <dgm:pt modelId="{62DE8E43-489C-6841-936E-E620154837ED}" type="pres">
      <dgm:prSet presAssocID="{861D1D68-D37A-384C-B2FA-83C5725C781D}" presName="Name23" presStyleLbl="parChTrans1D4" presStyleIdx="1" presStyleCnt="6"/>
      <dgm:spPr/>
      <dgm:t>
        <a:bodyPr/>
        <a:lstStyle/>
        <a:p>
          <a:endParaRPr lang="en-US"/>
        </a:p>
      </dgm:t>
    </dgm:pt>
    <dgm:pt modelId="{E0A66CD9-A018-8A4A-9C46-93E8EE69A1D9}" type="pres">
      <dgm:prSet presAssocID="{C239BADF-D6F1-E749-987A-188888B5C79E}" presName="hierRoot4" presStyleCnt="0"/>
      <dgm:spPr/>
    </dgm:pt>
    <dgm:pt modelId="{00DCA1FE-8E38-344D-A0D1-2514C8C4C06F}" type="pres">
      <dgm:prSet presAssocID="{C239BADF-D6F1-E749-987A-188888B5C79E}" presName="composite4" presStyleCnt="0"/>
      <dgm:spPr/>
    </dgm:pt>
    <dgm:pt modelId="{A524BF2B-E876-614F-8177-952EF6C72455}" type="pres">
      <dgm:prSet presAssocID="{C239BADF-D6F1-E749-987A-188888B5C79E}" presName="background4" presStyleLbl="node4" presStyleIdx="1" presStyleCnt="6"/>
      <dgm:spPr/>
    </dgm:pt>
    <dgm:pt modelId="{12C74B84-0ED0-B44D-9717-06D081A759BC}" type="pres">
      <dgm:prSet presAssocID="{C239BADF-D6F1-E749-987A-188888B5C79E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378780-C70F-C344-B594-4B918F6FC394}" type="pres">
      <dgm:prSet presAssocID="{C239BADF-D6F1-E749-987A-188888B5C79E}" presName="hierChild5" presStyleCnt="0"/>
      <dgm:spPr/>
    </dgm:pt>
    <dgm:pt modelId="{ADC1D031-27BD-CC4D-9ADE-C197DC9EA656}" type="pres">
      <dgm:prSet presAssocID="{2A0DFB30-CA33-6444-B4E4-AE7C321A295C}" presName="Name17" presStyleLbl="parChTrans1D3" presStyleIdx="2" presStyleCnt="5"/>
      <dgm:spPr/>
      <dgm:t>
        <a:bodyPr/>
        <a:lstStyle/>
        <a:p>
          <a:endParaRPr lang="en-US"/>
        </a:p>
      </dgm:t>
    </dgm:pt>
    <dgm:pt modelId="{39CA6C31-F30E-AB47-9E3D-9DA98A592776}" type="pres">
      <dgm:prSet presAssocID="{A8F7778F-C8D7-F748-955B-771F2F8F3474}" presName="hierRoot3" presStyleCnt="0"/>
      <dgm:spPr/>
    </dgm:pt>
    <dgm:pt modelId="{9F638CF0-A4BC-8F4B-98D2-E5A6E35C1280}" type="pres">
      <dgm:prSet presAssocID="{A8F7778F-C8D7-F748-955B-771F2F8F3474}" presName="composite3" presStyleCnt="0"/>
      <dgm:spPr/>
    </dgm:pt>
    <dgm:pt modelId="{164F05AB-7A19-C040-8D98-AFE78E0CD75F}" type="pres">
      <dgm:prSet presAssocID="{A8F7778F-C8D7-F748-955B-771F2F8F3474}" presName="background3" presStyleLbl="node3" presStyleIdx="2" presStyleCnt="5"/>
      <dgm:spPr/>
    </dgm:pt>
    <dgm:pt modelId="{BB7F08FE-C4A5-8948-B8D1-116782A90DF6}" type="pres">
      <dgm:prSet presAssocID="{A8F7778F-C8D7-F748-955B-771F2F8F3474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AEA240-B196-FB48-8EA9-DBA2FDD6FF81}" type="pres">
      <dgm:prSet presAssocID="{A8F7778F-C8D7-F748-955B-771F2F8F3474}" presName="hierChild4" presStyleCnt="0"/>
      <dgm:spPr/>
    </dgm:pt>
    <dgm:pt modelId="{75D0823E-9DBD-C541-BB2B-2F3E4EA05A71}" type="pres">
      <dgm:prSet presAssocID="{44E8A528-B2E5-CE4E-A6FC-CD2D8D2778A8}" presName="Name23" presStyleLbl="parChTrans1D4" presStyleIdx="2" presStyleCnt="6"/>
      <dgm:spPr/>
      <dgm:t>
        <a:bodyPr/>
        <a:lstStyle/>
        <a:p>
          <a:endParaRPr lang="en-US"/>
        </a:p>
      </dgm:t>
    </dgm:pt>
    <dgm:pt modelId="{EA0EC820-0C0D-BC49-A5C2-868399213474}" type="pres">
      <dgm:prSet presAssocID="{42334FE5-D573-374C-990A-3A7A993F5B3B}" presName="hierRoot4" presStyleCnt="0"/>
      <dgm:spPr/>
    </dgm:pt>
    <dgm:pt modelId="{E7068BD0-5C65-364C-B10D-93435467B77D}" type="pres">
      <dgm:prSet presAssocID="{42334FE5-D573-374C-990A-3A7A993F5B3B}" presName="composite4" presStyleCnt="0"/>
      <dgm:spPr/>
    </dgm:pt>
    <dgm:pt modelId="{AA3F71D2-BB18-6F4D-9DE4-1D480EE9EE47}" type="pres">
      <dgm:prSet presAssocID="{42334FE5-D573-374C-990A-3A7A993F5B3B}" presName="background4" presStyleLbl="node4" presStyleIdx="2" presStyleCnt="6"/>
      <dgm:spPr/>
    </dgm:pt>
    <dgm:pt modelId="{BFDC9E46-3089-7F40-B490-6F48CE5CF1FB}" type="pres">
      <dgm:prSet presAssocID="{42334FE5-D573-374C-990A-3A7A993F5B3B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B9A549-FCC7-8248-B020-3FA0D3560687}" type="pres">
      <dgm:prSet presAssocID="{42334FE5-D573-374C-990A-3A7A993F5B3B}" presName="hierChild5" presStyleCnt="0"/>
      <dgm:spPr/>
    </dgm:pt>
    <dgm:pt modelId="{E473FBDF-F449-8A40-917F-4ACFB716DB02}" type="pres">
      <dgm:prSet presAssocID="{6ED2BDCD-C582-B84B-86AC-7BA2C1D43D7C}" presName="Name23" presStyleLbl="parChTrans1D4" presStyleIdx="3" presStyleCnt="6"/>
      <dgm:spPr/>
      <dgm:t>
        <a:bodyPr/>
        <a:lstStyle/>
        <a:p>
          <a:endParaRPr lang="en-US"/>
        </a:p>
      </dgm:t>
    </dgm:pt>
    <dgm:pt modelId="{4BE72607-1540-2D40-9C52-9B470808EACB}" type="pres">
      <dgm:prSet presAssocID="{EE5C1AA1-96B4-4040-A132-3FEF3F531036}" presName="hierRoot4" presStyleCnt="0"/>
      <dgm:spPr/>
    </dgm:pt>
    <dgm:pt modelId="{E5826E5F-E4C9-FD44-A6EE-23E3638B6ACE}" type="pres">
      <dgm:prSet presAssocID="{EE5C1AA1-96B4-4040-A132-3FEF3F531036}" presName="composite4" presStyleCnt="0"/>
      <dgm:spPr/>
    </dgm:pt>
    <dgm:pt modelId="{5622A85E-6060-7A4F-8160-AADC11A38AFE}" type="pres">
      <dgm:prSet presAssocID="{EE5C1AA1-96B4-4040-A132-3FEF3F531036}" presName="background4" presStyleLbl="node4" presStyleIdx="3" presStyleCnt="6"/>
      <dgm:spPr/>
    </dgm:pt>
    <dgm:pt modelId="{20812CBA-F9A3-5245-A59A-B3A78ACF84D7}" type="pres">
      <dgm:prSet presAssocID="{EE5C1AA1-96B4-4040-A132-3FEF3F531036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811B5-00CE-9449-B417-F9456191A5A5}" type="pres">
      <dgm:prSet presAssocID="{EE5C1AA1-96B4-4040-A132-3FEF3F531036}" presName="hierChild5" presStyleCnt="0"/>
      <dgm:spPr/>
    </dgm:pt>
    <dgm:pt modelId="{9293D4E7-FE1A-4440-B618-7703281E76DE}" type="pres">
      <dgm:prSet presAssocID="{F67CE765-E57D-F146-81AE-22BE52B1583D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53AABF2-7AA9-C443-AE84-2A5C777E4CD3}" type="pres">
      <dgm:prSet presAssocID="{FD2C910B-380A-254F-9171-DD66AC2CAC96}" presName="hierRoot2" presStyleCnt="0"/>
      <dgm:spPr/>
    </dgm:pt>
    <dgm:pt modelId="{4C7AF13E-0760-814D-B970-15FFD7DCE67F}" type="pres">
      <dgm:prSet presAssocID="{FD2C910B-380A-254F-9171-DD66AC2CAC96}" presName="composite2" presStyleCnt="0"/>
      <dgm:spPr/>
    </dgm:pt>
    <dgm:pt modelId="{E29F5A1C-5ECD-A248-9D3B-85291F162ED4}" type="pres">
      <dgm:prSet presAssocID="{FD2C910B-380A-254F-9171-DD66AC2CAC96}" presName="background2" presStyleLbl="node2" presStyleIdx="1" presStyleCnt="2"/>
      <dgm:spPr/>
    </dgm:pt>
    <dgm:pt modelId="{03864A20-1D3E-864B-9D17-7D264E3CC31E}" type="pres">
      <dgm:prSet presAssocID="{FD2C910B-380A-254F-9171-DD66AC2CAC96}" presName="text2" presStyleLbl="fgAcc2" presStyleIdx="1" presStyleCnt="2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9CEAE1-626B-EC49-9469-E76D551CD684}" type="pres">
      <dgm:prSet presAssocID="{FD2C910B-380A-254F-9171-DD66AC2CAC96}" presName="hierChild3" presStyleCnt="0"/>
      <dgm:spPr/>
    </dgm:pt>
    <dgm:pt modelId="{C4602779-F6A8-CF4F-9E12-EF36B169D9F7}" type="pres">
      <dgm:prSet presAssocID="{717C4E91-2246-7F46-B2ED-F54E88764DD0}" presName="Name17" presStyleLbl="parChTrans1D3" presStyleIdx="3" presStyleCnt="5"/>
      <dgm:spPr/>
      <dgm:t>
        <a:bodyPr/>
        <a:lstStyle/>
        <a:p>
          <a:endParaRPr lang="en-US"/>
        </a:p>
      </dgm:t>
    </dgm:pt>
    <dgm:pt modelId="{B366EC05-5B2D-5D40-8474-F7EDF83463B5}" type="pres">
      <dgm:prSet presAssocID="{1E89E394-C63C-3148-BCE0-11DA3EC5F979}" presName="hierRoot3" presStyleCnt="0"/>
      <dgm:spPr/>
    </dgm:pt>
    <dgm:pt modelId="{FFC936B4-751F-CE45-8FEA-8758F2D731C6}" type="pres">
      <dgm:prSet presAssocID="{1E89E394-C63C-3148-BCE0-11DA3EC5F979}" presName="composite3" presStyleCnt="0"/>
      <dgm:spPr/>
    </dgm:pt>
    <dgm:pt modelId="{EDF34739-5172-8044-BBAD-244763617751}" type="pres">
      <dgm:prSet presAssocID="{1E89E394-C63C-3148-BCE0-11DA3EC5F979}" presName="background3" presStyleLbl="node3" presStyleIdx="3" presStyleCnt="5"/>
      <dgm:spPr/>
    </dgm:pt>
    <dgm:pt modelId="{839A2860-959C-3C40-A71A-5F9DA29124E0}" type="pres">
      <dgm:prSet presAssocID="{1E89E394-C63C-3148-BCE0-11DA3EC5F979}" presName="text3" presStyleLbl="fgAcc3" presStyleIdx="3" presStyleCnt="5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823CE0-70E4-2B40-A49A-BE7703206FB2}" type="pres">
      <dgm:prSet presAssocID="{1E89E394-C63C-3148-BCE0-11DA3EC5F979}" presName="hierChild4" presStyleCnt="0"/>
      <dgm:spPr/>
    </dgm:pt>
    <dgm:pt modelId="{6171F4A1-6EF7-794F-9C76-A97153C81345}" type="pres">
      <dgm:prSet presAssocID="{C39956EB-453E-7D4C-B536-4E8BB9872BEA}" presName="Name17" presStyleLbl="parChTrans1D3" presStyleIdx="4" presStyleCnt="5"/>
      <dgm:spPr/>
      <dgm:t>
        <a:bodyPr/>
        <a:lstStyle/>
        <a:p>
          <a:endParaRPr lang="en-US"/>
        </a:p>
      </dgm:t>
    </dgm:pt>
    <dgm:pt modelId="{F67E74F8-6269-434F-92C1-C1053022BDAA}" type="pres">
      <dgm:prSet presAssocID="{660AF357-4216-F843-9310-0AD03D0AE8DB}" presName="hierRoot3" presStyleCnt="0"/>
      <dgm:spPr/>
    </dgm:pt>
    <dgm:pt modelId="{4779E17D-747F-FE40-AC18-202DB27F293E}" type="pres">
      <dgm:prSet presAssocID="{660AF357-4216-F843-9310-0AD03D0AE8DB}" presName="composite3" presStyleCnt="0"/>
      <dgm:spPr/>
    </dgm:pt>
    <dgm:pt modelId="{BC030803-1029-4140-A3C9-77D54B36A98C}" type="pres">
      <dgm:prSet presAssocID="{660AF357-4216-F843-9310-0AD03D0AE8DB}" presName="background3" presStyleLbl="node3" presStyleIdx="4" presStyleCnt="5"/>
      <dgm:spPr/>
    </dgm:pt>
    <dgm:pt modelId="{81A5985C-7996-B845-A873-3108CBC54A93}" type="pres">
      <dgm:prSet presAssocID="{660AF357-4216-F843-9310-0AD03D0AE8DB}" presName="text3" presStyleLbl="fgAcc3" presStyleIdx="4" presStyleCnt="5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FA00E0-54FC-744B-8A51-32E67BBB6F36}" type="pres">
      <dgm:prSet presAssocID="{660AF357-4216-F843-9310-0AD03D0AE8DB}" presName="hierChild4" presStyleCnt="0"/>
      <dgm:spPr/>
    </dgm:pt>
    <dgm:pt modelId="{7AA22695-7E0D-F145-8817-E646FD61F0A9}" type="pres">
      <dgm:prSet presAssocID="{55BB0B5C-F244-384D-93CD-D1F5A3BAD046}" presName="Name23" presStyleLbl="parChTrans1D4" presStyleIdx="4" presStyleCnt="6"/>
      <dgm:spPr/>
      <dgm:t>
        <a:bodyPr/>
        <a:lstStyle/>
        <a:p>
          <a:endParaRPr lang="en-US"/>
        </a:p>
      </dgm:t>
    </dgm:pt>
    <dgm:pt modelId="{B102E58E-68BE-8B4A-9AD8-3838F4146193}" type="pres">
      <dgm:prSet presAssocID="{59097B1F-2250-AC4A-98CE-05BBA059415C}" presName="hierRoot4" presStyleCnt="0"/>
      <dgm:spPr/>
    </dgm:pt>
    <dgm:pt modelId="{A8B6AB21-26D2-AD4C-AD44-E4D3D7B35115}" type="pres">
      <dgm:prSet presAssocID="{59097B1F-2250-AC4A-98CE-05BBA059415C}" presName="composite4" presStyleCnt="0"/>
      <dgm:spPr/>
    </dgm:pt>
    <dgm:pt modelId="{D5D8F98A-6F22-2C46-B18D-9A12771044E6}" type="pres">
      <dgm:prSet presAssocID="{59097B1F-2250-AC4A-98CE-05BBA059415C}" presName="background4" presStyleLbl="node4" presStyleIdx="4" presStyleCnt="6"/>
      <dgm:spPr/>
    </dgm:pt>
    <dgm:pt modelId="{074C891F-64EA-3C4C-8938-196C9E950894}" type="pres">
      <dgm:prSet presAssocID="{59097B1F-2250-AC4A-98CE-05BBA059415C}" presName="text4" presStyleLbl="fgAcc4" presStyleIdx="4" presStyleCnt="6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86872B-FDF0-794B-B816-39F8EE019224}" type="pres">
      <dgm:prSet presAssocID="{59097B1F-2250-AC4A-98CE-05BBA059415C}" presName="hierChild5" presStyleCnt="0"/>
      <dgm:spPr/>
    </dgm:pt>
    <dgm:pt modelId="{882D9543-23F3-1649-AA83-959BFE8F3D6E}" type="pres">
      <dgm:prSet presAssocID="{54C51F96-1B3E-D142-BF9B-056F97428FDD}" presName="Name23" presStyleLbl="parChTrans1D4" presStyleIdx="5" presStyleCnt="6"/>
      <dgm:spPr/>
      <dgm:t>
        <a:bodyPr/>
        <a:lstStyle/>
        <a:p>
          <a:endParaRPr lang="en-US"/>
        </a:p>
      </dgm:t>
    </dgm:pt>
    <dgm:pt modelId="{8C287453-DE40-504F-B7B9-8F7406495E1F}" type="pres">
      <dgm:prSet presAssocID="{CCD036EF-1F39-7E4C-B8F9-685BE6E97A68}" presName="hierRoot4" presStyleCnt="0"/>
      <dgm:spPr/>
    </dgm:pt>
    <dgm:pt modelId="{3FCF6287-1D4F-9D4E-9FED-7507AF91BD7C}" type="pres">
      <dgm:prSet presAssocID="{CCD036EF-1F39-7E4C-B8F9-685BE6E97A68}" presName="composite4" presStyleCnt="0"/>
      <dgm:spPr/>
    </dgm:pt>
    <dgm:pt modelId="{753DFCE6-2037-3C49-9C2A-9527C907B39E}" type="pres">
      <dgm:prSet presAssocID="{CCD036EF-1F39-7E4C-B8F9-685BE6E97A68}" presName="background4" presStyleLbl="node4" presStyleIdx="5" presStyleCnt="6"/>
      <dgm:spPr/>
    </dgm:pt>
    <dgm:pt modelId="{23474674-060D-1949-8BA8-6778C0F5E058}" type="pres">
      <dgm:prSet presAssocID="{CCD036EF-1F39-7E4C-B8F9-685BE6E97A68}" presName="text4" presStyleLbl="fgAcc4" presStyleIdx="5" presStyleCnt="6" custLinFactNeighborX="23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630B57-61DA-BA40-89DA-6C2D3562B7D8}" type="pres">
      <dgm:prSet presAssocID="{CCD036EF-1F39-7E4C-B8F9-685BE6E97A68}" presName="hierChild5" presStyleCnt="0"/>
      <dgm:spPr/>
    </dgm:pt>
  </dgm:ptLst>
  <dgm:cxnLst>
    <dgm:cxn modelId="{EA16F9AD-7555-8A46-B06F-1599207F09BE}" srcId="{660AF357-4216-F843-9310-0AD03D0AE8DB}" destId="{59097B1F-2250-AC4A-98CE-05BBA059415C}" srcOrd="0" destOrd="0" parTransId="{55BB0B5C-F244-384D-93CD-D1F5A3BAD046}" sibTransId="{55DC952B-74FF-4B47-A749-18F418CAC8DF}"/>
    <dgm:cxn modelId="{F5E43F45-939A-ED45-8EA6-9F2FA1E29F20}" srcId="{D222A8DB-FD39-C34A-A756-478D037AAF55}" destId="{FD2C910B-380A-254F-9171-DD66AC2CAC96}" srcOrd="1" destOrd="0" parTransId="{F67CE765-E57D-F146-81AE-22BE52B1583D}" sibTransId="{0F01F8C9-B5D4-FF49-8111-70AD0D926E43}"/>
    <dgm:cxn modelId="{AB527738-E940-CC43-925E-05521F9712A1}" type="presOf" srcId="{19FD8D16-D376-4A48-98A5-2FE35001084F}" destId="{8DE34742-D144-374B-957F-D78538F48272}" srcOrd="0" destOrd="0" presId="urn:microsoft.com/office/officeart/2005/8/layout/hierarchy1"/>
    <dgm:cxn modelId="{2D31849A-7260-2E41-8476-A9F7BBADE478}" type="presOf" srcId="{660AF357-4216-F843-9310-0AD03D0AE8DB}" destId="{81A5985C-7996-B845-A873-3108CBC54A93}" srcOrd="0" destOrd="0" presId="urn:microsoft.com/office/officeart/2005/8/layout/hierarchy1"/>
    <dgm:cxn modelId="{F02C980A-B1C4-7247-979A-6D33BB95E539}" srcId="{5F17727E-3681-3946-A33E-45686B99B0C3}" destId="{1E54BBD7-2A1C-5940-9333-CEA60FB22D9F}" srcOrd="1" destOrd="0" parTransId="{063501E9-4580-874A-8855-7872CA305A33}" sibTransId="{F0715C57-C680-AA41-BD6F-3E9FC104F826}"/>
    <dgm:cxn modelId="{650CC84D-6263-9649-ABDD-F3723E2BA089}" type="presOf" srcId="{C39956EB-453E-7D4C-B536-4E8BB9872BEA}" destId="{6171F4A1-6EF7-794F-9C76-A97153C81345}" srcOrd="0" destOrd="0" presId="urn:microsoft.com/office/officeart/2005/8/layout/hierarchy1"/>
    <dgm:cxn modelId="{38AC3194-81A3-EC42-83A1-976F4AABEB05}" type="presOf" srcId="{FD2C910B-380A-254F-9171-DD66AC2CAC96}" destId="{03864A20-1D3E-864B-9D17-7D264E3CC31E}" srcOrd="0" destOrd="0" presId="urn:microsoft.com/office/officeart/2005/8/layout/hierarchy1"/>
    <dgm:cxn modelId="{6FD7CAEE-AF78-5240-9D52-2A16CD1C6281}" type="presOf" srcId="{F67CE765-E57D-F146-81AE-22BE52B1583D}" destId="{9293D4E7-FE1A-4440-B618-7703281E76DE}" srcOrd="0" destOrd="0" presId="urn:microsoft.com/office/officeart/2005/8/layout/hierarchy1"/>
    <dgm:cxn modelId="{C881D239-AE12-9A41-90E2-FEF6352F5C2E}" type="presOf" srcId="{CACEF1B9-54E6-2D45-A5D5-A27F79ECA04A}" destId="{5E7B1A3D-BE82-1749-9D88-C83A1419F653}" srcOrd="0" destOrd="0" presId="urn:microsoft.com/office/officeart/2005/8/layout/hierarchy1"/>
    <dgm:cxn modelId="{8201A732-1E20-0248-A5A7-F842DCC64FD0}" type="presOf" srcId="{717C4E91-2246-7F46-B2ED-F54E88764DD0}" destId="{C4602779-F6A8-CF4F-9E12-EF36B169D9F7}" srcOrd="0" destOrd="0" presId="urn:microsoft.com/office/officeart/2005/8/layout/hierarchy1"/>
    <dgm:cxn modelId="{71D0AAB2-0544-7C49-B8A7-FD804F92D293}" type="presOf" srcId="{5F17727E-3681-3946-A33E-45686B99B0C3}" destId="{A1D4877C-9B56-7E48-B693-C908EC549A67}" srcOrd="0" destOrd="0" presId="urn:microsoft.com/office/officeart/2005/8/layout/hierarchy1"/>
    <dgm:cxn modelId="{B4DDAB17-86B7-9440-9AB8-2C806B950EEA}" srcId="{1E54BBD7-2A1C-5940-9333-CEA60FB22D9F}" destId="{C239BADF-D6F1-E749-987A-188888B5C79E}" srcOrd="1" destOrd="0" parTransId="{861D1D68-D37A-384C-B2FA-83C5725C781D}" sibTransId="{07C798FE-013C-8C4F-8F09-B6FD1F129BAA}"/>
    <dgm:cxn modelId="{0724B3F8-3433-D349-9CFF-620CF8C091CA}" type="presOf" srcId="{D222A8DB-FD39-C34A-A756-478D037AAF55}" destId="{BDEF97A4-7257-8E4B-A249-E38AAA7475E4}" srcOrd="0" destOrd="0" presId="urn:microsoft.com/office/officeart/2005/8/layout/hierarchy1"/>
    <dgm:cxn modelId="{354FB441-F789-1343-BEA9-3820A05D5F0E}" srcId="{FD2C910B-380A-254F-9171-DD66AC2CAC96}" destId="{660AF357-4216-F843-9310-0AD03D0AE8DB}" srcOrd="1" destOrd="0" parTransId="{C39956EB-453E-7D4C-B536-4E8BB9872BEA}" sibTransId="{2A8B4239-EAC0-C148-ABCA-B846C201C6B0}"/>
    <dgm:cxn modelId="{6A2C53F9-590F-2F4F-A997-DED36251B248}" type="presOf" srcId="{1058CFC2-F592-6F4F-893D-5681725D158F}" destId="{C171F835-A99C-1F49-8CA4-0305F1DB14A1}" srcOrd="0" destOrd="0" presId="urn:microsoft.com/office/officeart/2005/8/layout/hierarchy1"/>
    <dgm:cxn modelId="{8E2D522D-545C-EB49-AD0B-8E6C775D8ED8}" type="presOf" srcId="{EE5C1AA1-96B4-4040-A132-3FEF3F531036}" destId="{20812CBA-F9A3-5245-A59A-B3A78ACF84D7}" srcOrd="0" destOrd="0" presId="urn:microsoft.com/office/officeart/2005/8/layout/hierarchy1"/>
    <dgm:cxn modelId="{5E922214-93A6-CC47-A230-D6E564F78929}" type="presOf" srcId="{C239BADF-D6F1-E749-987A-188888B5C79E}" destId="{12C74B84-0ED0-B44D-9717-06D081A759BC}" srcOrd="0" destOrd="0" presId="urn:microsoft.com/office/officeart/2005/8/layout/hierarchy1"/>
    <dgm:cxn modelId="{CCB87D48-0FE4-AF4B-B928-6FCFFD8FD07F}" type="presOf" srcId="{861D1D68-D37A-384C-B2FA-83C5725C781D}" destId="{62DE8E43-489C-6841-936E-E620154837ED}" srcOrd="0" destOrd="0" presId="urn:microsoft.com/office/officeart/2005/8/layout/hierarchy1"/>
    <dgm:cxn modelId="{78DF99CA-51FE-CB48-B4B1-FFB49F28780F}" type="presOf" srcId="{CCD036EF-1F39-7E4C-B8F9-685BE6E97A68}" destId="{23474674-060D-1949-8BA8-6778C0F5E058}" srcOrd="0" destOrd="0" presId="urn:microsoft.com/office/officeart/2005/8/layout/hierarchy1"/>
    <dgm:cxn modelId="{C1992BBC-5098-9440-AF8C-8B97F6AB7545}" type="presOf" srcId="{54C51F96-1B3E-D142-BF9B-056F97428FDD}" destId="{882D9543-23F3-1649-AA83-959BFE8F3D6E}" srcOrd="0" destOrd="0" presId="urn:microsoft.com/office/officeart/2005/8/layout/hierarchy1"/>
    <dgm:cxn modelId="{3C8D8159-1757-2142-95B0-7DDBD548DE1B}" type="presOf" srcId="{2A0DFB30-CA33-6444-B4E4-AE7C321A295C}" destId="{ADC1D031-27BD-CC4D-9ADE-C197DC9EA656}" srcOrd="0" destOrd="0" presId="urn:microsoft.com/office/officeart/2005/8/layout/hierarchy1"/>
    <dgm:cxn modelId="{127ADF86-D946-EF4D-B5D6-1D728CD9B257}" srcId="{1E54BBD7-2A1C-5940-9333-CEA60FB22D9F}" destId="{760D1F30-63B8-DD41-B516-AF09D48A5D2A}" srcOrd="0" destOrd="0" parTransId="{CACEF1B9-54E6-2D45-A5D5-A27F79ECA04A}" sibTransId="{7839E4ED-EAFF-9D47-993D-BF74ECFAD7E7}"/>
    <dgm:cxn modelId="{98C63314-28C2-714F-8915-C00D028B518C}" type="presOf" srcId="{6ED2BDCD-C582-B84B-86AC-7BA2C1D43D7C}" destId="{E473FBDF-F449-8A40-917F-4ACFB716DB02}" srcOrd="0" destOrd="0" presId="urn:microsoft.com/office/officeart/2005/8/layout/hierarchy1"/>
    <dgm:cxn modelId="{CC78D93F-B8EA-2640-B3CF-57BF50FC245C}" srcId="{A8F7778F-C8D7-F748-955B-771F2F8F3474}" destId="{EE5C1AA1-96B4-4040-A132-3FEF3F531036}" srcOrd="1" destOrd="0" parTransId="{6ED2BDCD-C582-B84B-86AC-7BA2C1D43D7C}" sibTransId="{8D7A557A-9E84-DE44-99F4-EF1E27D5AC3C}"/>
    <dgm:cxn modelId="{AEC6CFA2-4DA9-F244-8A95-0D2C329B6FA3}" type="presOf" srcId="{1E89E394-C63C-3148-BCE0-11DA3EC5F979}" destId="{839A2860-959C-3C40-A71A-5F9DA29124E0}" srcOrd="0" destOrd="0" presId="urn:microsoft.com/office/officeart/2005/8/layout/hierarchy1"/>
    <dgm:cxn modelId="{D9C78BEB-9274-9B40-AE7F-42A3716A7CEC}" type="presOf" srcId="{74746CF9-B8C7-274D-B0DE-3D3CF109D251}" destId="{34C83A8B-0D83-3B41-9BDF-494738E27B0A}" srcOrd="0" destOrd="0" presId="urn:microsoft.com/office/officeart/2005/8/layout/hierarchy1"/>
    <dgm:cxn modelId="{B148CA0E-6344-864C-B2E8-1DCA57C74A6A}" type="presOf" srcId="{42334FE5-D573-374C-990A-3A7A993F5B3B}" destId="{BFDC9E46-3089-7F40-B490-6F48CE5CF1FB}" srcOrd="0" destOrd="0" presId="urn:microsoft.com/office/officeart/2005/8/layout/hierarchy1"/>
    <dgm:cxn modelId="{49230A6E-BAA7-8945-94D5-BB039817F335}" srcId="{660AF357-4216-F843-9310-0AD03D0AE8DB}" destId="{CCD036EF-1F39-7E4C-B8F9-685BE6E97A68}" srcOrd="1" destOrd="0" parTransId="{54C51F96-1B3E-D142-BF9B-056F97428FDD}" sibTransId="{57EBDCC7-1F73-9D41-9B2F-C248B0ECFB01}"/>
    <dgm:cxn modelId="{F81AB42C-78EE-CC48-9B81-2D193A17F1ED}" type="presOf" srcId="{59097B1F-2250-AC4A-98CE-05BBA059415C}" destId="{074C891F-64EA-3C4C-8938-196C9E950894}" srcOrd="0" destOrd="0" presId="urn:microsoft.com/office/officeart/2005/8/layout/hierarchy1"/>
    <dgm:cxn modelId="{09ABD57C-21AA-434E-A4B8-00AE8BB5A319}" type="presOf" srcId="{063501E9-4580-874A-8855-7872CA305A33}" destId="{A4C3A4B6-7EEA-BC4C-9966-7EE04A03960A}" srcOrd="0" destOrd="0" presId="urn:microsoft.com/office/officeart/2005/8/layout/hierarchy1"/>
    <dgm:cxn modelId="{9C8245A1-2729-A542-B4BC-391F88D3B9A2}" type="presOf" srcId="{1E54BBD7-2A1C-5940-9333-CEA60FB22D9F}" destId="{3B096661-8CFE-4B49-A63A-5EF9515CFD23}" srcOrd="0" destOrd="0" presId="urn:microsoft.com/office/officeart/2005/8/layout/hierarchy1"/>
    <dgm:cxn modelId="{72FFC9A2-B6D7-7A4F-9652-14EB05152311}" srcId="{5F17727E-3681-3946-A33E-45686B99B0C3}" destId="{A8F7778F-C8D7-F748-955B-771F2F8F3474}" srcOrd="2" destOrd="0" parTransId="{2A0DFB30-CA33-6444-B4E4-AE7C321A295C}" sibTransId="{8107658B-3474-8046-A6C7-0C29821952ED}"/>
    <dgm:cxn modelId="{33C80F74-F6AF-A449-ACF1-79323A8399D0}" type="presOf" srcId="{44E8A528-B2E5-CE4E-A6FC-CD2D8D2778A8}" destId="{75D0823E-9DBD-C541-BB2B-2F3E4EA05A71}" srcOrd="0" destOrd="0" presId="urn:microsoft.com/office/officeart/2005/8/layout/hierarchy1"/>
    <dgm:cxn modelId="{495DE745-1255-154B-A424-EEAD7D2A6B73}" srcId="{5F17727E-3681-3946-A33E-45686B99B0C3}" destId="{18919893-3B1F-D44A-9C8C-C6C0152FADA6}" srcOrd="0" destOrd="0" parTransId="{19FD8D16-D376-4A48-98A5-2FE35001084F}" sibTransId="{FDA88672-4537-FF4E-9A40-DB83DB051653}"/>
    <dgm:cxn modelId="{B971D758-0E16-1B44-B58F-A3B4CDA63E7D}" type="presOf" srcId="{A8F7778F-C8D7-F748-955B-771F2F8F3474}" destId="{BB7F08FE-C4A5-8948-B8D1-116782A90DF6}" srcOrd="0" destOrd="0" presId="urn:microsoft.com/office/officeart/2005/8/layout/hierarchy1"/>
    <dgm:cxn modelId="{31E39B8D-5003-C04E-9335-EF44B2DDA5B6}" srcId="{1058CFC2-F592-6F4F-893D-5681725D158F}" destId="{D222A8DB-FD39-C34A-A756-478D037AAF55}" srcOrd="0" destOrd="0" parTransId="{83DB3207-C098-2B40-9B49-D65FFE320E34}" sibTransId="{05BE2CC4-711B-B641-B25F-0CC37D3AC327}"/>
    <dgm:cxn modelId="{987FF415-63C0-334E-B160-0DFBEBEDB034}" type="presOf" srcId="{760D1F30-63B8-DD41-B516-AF09D48A5D2A}" destId="{84317930-07B6-634C-8F6F-2EFF89CC423E}" srcOrd="0" destOrd="0" presId="urn:microsoft.com/office/officeart/2005/8/layout/hierarchy1"/>
    <dgm:cxn modelId="{211137E9-0C0F-364F-BF85-F2A43AAB151A}" srcId="{A8F7778F-C8D7-F748-955B-771F2F8F3474}" destId="{42334FE5-D573-374C-990A-3A7A993F5B3B}" srcOrd="0" destOrd="0" parTransId="{44E8A528-B2E5-CE4E-A6FC-CD2D8D2778A8}" sibTransId="{6FB5835E-3B70-0048-8E59-D4BDA33E7B79}"/>
    <dgm:cxn modelId="{00ED6AA3-F37A-AE4E-8003-CF47CAAA4D1E}" type="presOf" srcId="{18919893-3B1F-D44A-9C8C-C6C0152FADA6}" destId="{043735F5-F53C-0A44-AB54-136B0C827C42}" srcOrd="0" destOrd="0" presId="urn:microsoft.com/office/officeart/2005/8/layout/hierarchy1"/>
    <dgm:cxn modelId="{7DA2FECD-6E75-4B42-8F95-88602F39AEEA}" srcId="{FD2C910B-380A-254F-9171-DD66AC2CAC96}" destId="{1E89E394-C63C-3148-BCE0-11DA3EC5F979}" srcOrd="0" destOrd="0" parTransId="{717C4E91-2246-7F46-B2ED-F54E88764DD0}" sibTransId="{B68B7B03-EA9A-B640-B9B4-4E2664DEC06C}"/>
    <dgm:cxn modelId="{8C83092A-9FC4-6446-9976-8E69DC2315DD}" srcId="{D222A8DB-FD39-C34A-A756-478D037AAF55}" destId="{5F17727E-3681-3946-A33E-45686B99B0C3}" srcOrd="0" destOrd="0" parTransId="{74746CF9-B8C7-274D-B0DE-3D3CF109D251}" sibTransId="{FC25C19F-0D62-AF41-AA2F-83A52250B022}"/>
    <dgm:cxn modelId="{03F6484B-738B-8C4C-93EF-5FCD4451894A}" type="presOf" srcId="{55BB0B5C-F244-384D-93CD-D1F5A3BAD046}" destId="{7AA22695-7E0D-F145-8817-E646FD61F0A9}" srcOrd="0" destOrd="0" presId="urn:microsoft.com/office/officeart/2005/8/layout/hierarchy1"/>
    <dgm:cxn modelId="{6C3DE3E1-D52C-604C-95EF-4FEA62318A64}" type="presParOf" srcId="{C171F835-A99C-1F49-8CA4-0305F1DB14A1}" destId="{A513F4C5-5920-1E41-B9FC-D2BC35858213}" srcOrd="0" destOrd="0" presId="urn:microsoft.com/office/officeart/2005/8/layout/hierarchy1"/>
    <dgm:cxn modelId="{3D7537EA-6ECB-A745-BFF2-796FC132C06A}" type="presParOf" srcId="{A513F4C5-5920-1E41-B9FC-D2BC35858213}" destId="{812FB13C-7714-B743-88E9-808D631597F2}" srcOrd="0" destOrd="0" presId="urn:microsoft.com/office/officeart/2005/8/layout/hierarchy1"/>
    <dgm:cxn modelId="{49F1CE38-0A3B-B749-8A1E-14AF681B2739}" type="presParOf" srcId="{812FB13C-7714-B743-88E9-808D631597F2}" destId="{7E21079C-02D4-3040-987F-B8A197B4971B}" srcOrd="0" destOrd="0" presId="urn:microsoft.com/office/officeart/2005/8/layout/hierarchy1"/>
    <dgm:cxn modelId="{C9C25AA8-5538-3F40-9F92-758E56847F3C}" type="presParOf" srcId="{812FB13C-7714-B743-88E9-808D631597F2}" destId="{BDEF97A4-7257-8E4B-A249-E38AAA7475E4}" srcOrd="1" destOrd="0" presId="urn:microsoft.com/office/officeart/2005/8/layout/hierarchy1"/>
    <dgm:cxn modelId="{6AF957BD-EA32-6E46-A28B-2AD42E3E0DE8}" type="presParOf" srcId="{A513F4C5-5920-1E41-B9FC-D2BC35858213}" destId="{E91F4346-757F-0F43-AB87-5CAF510C0BF2}" srcOrd="1" destOrd="0" presId="urn:microsoft.com/office/officeart/2005/8/layout/hierarchy1"/>
    <dgm:cxn modelId="{F1EEE13F-6C65-974D-B51F-BE11E0AF0D48}" type="presParOf" srcId="{E91F4346-757F-0F43-AB87-5CAF510C0BF2}" destId="{34C83A8B-0D83-3B41-9BDF-494738E27B0A}" srcOrd="0" destOrd="0" presId="urn:microsoft.com/office/officeart/2005/8/layout/hierarchy1"/>
    <dgm:cxn modelId="{16E3275A-9F3C-6941-A83C-659658456FFF}" type="presParOf" srcId="{E91F4346-757F-0F43-AB87-5CAF510C0BF2}" destId="{6E101AE6-C140-D54C-90AB-41675C9894E0}" srcOrd="1" destOrd="0" presId="urn:microsoft.com/office/officeart/2005/8/layout/hierarchy1"/>
    <dgm:cxn modelId="{0F0EF201-EDB1-8B4D-A692-9CA52753EBA3}" type="presParOf" srcId="{6E101AE6-C140-D54C-90AB-41675C9894E0}" destId="{028284C3-7A8C-4F47-AF47-C87403BD795B}" srcOrd="0" destOrd="0" presId="urn:microsoft.com/office/officeart/2005/8/layout/hierarchy1"/>
    <dgm:cxn modelId="{BF84F65A-34F4-2A4B-973A-4110114B1E9F}" type="presParOf" srcId="{028284C3-7A8C-4F47-AF47-C87403BD795B}" destId="{279D8858-065D-664C-93F8-A38ED25A9E15}" srcOrd="0" destOrd="0" presId="urn:microsoft.com/office/officeart/2005/8/layout/hierarchy1"/>
    <dgm:cxn modelId="{E42C7447-D2C8-0542-A071-9488BF55F460}" type="presParOf" srcId="{028284C3-7A8C-4F47-AF47-C87403BD795B}" destId="{A1D4877C-9B56-7E48-B693-C908EC549A67}" srcOrd="1" destOrd="0" presId="urn:microsoft.com/office/officeart/2005/8/layout/hierarchy1"/>
    <dgm:cxn modelId="{0D3FE2CF-AC0A-FE4A-AE60-3C96CD970D37}" type="presParOf" srcId="{6E101AE6-C140-D54C-90AB-41675C9894E0}" destId="{61C3F451-4137-CB40-A008-045499D659D0}" srcOrd="1" destOrd="0" presId="urn:microsoft.com/office/officeart/2005/8/layout/hierarchy1"/>
    <dgm:cxn modelId="{90D7D99A-4995-B840-8B02-FD661958323D}" type="presParOf" srcId="{61C3F451-4137-CB40-A008-045499D659D0}" destId="{8DE34742-D144-374B-957F-D78538F48272}" srcOrd="0" destOrd="0" presId="urn:microsoft.com/office/officeart/2005/8/layout/hierarchy1"/>
    <dgm:cxn modelId="{0E3779A0-12DD-564D-8950-21315A53331F}" type="presParOf" srcId="{61C3F451-4137-CB40-A008-045499D659D0}" destId="{56F5C928-6838-874E-9F44-6749059B3165}" srcOrd="1" destOrd="0" presId="urn:microsoft.com/office/officeart/2005/8/layout/hierarchy1"/>
    <dgm:cxn modelId="{4A8733DE-C0B0-9D40-8471-289D266D26F4}" type="presParOf" srcId="{56F5C928-6838-874E-9F44-6749059B3165}" destId="{325369FA-BAA4-274C-8B5A-E3809B6025C9}" srcOrd="0" destOrd="0" presId="urn:microsoft.com/office/officeart/2005/8/layout/hierarchy1"/>
    <dgm:cxn modelId="{B30B805C-4160-824B-B76B-38A0E2FB4361}" type="presParOf" srcId="{325369FA-BAA4-274C-8B5A-E3809B6025C9}" destId="{8134FF43-2E42-6340-B9F1-D88E83CBBFFE}" srcOrd="0" destOrd="0" presId="urn:microsoft.com/office/officeart/2005/8/layout/hierarchy1"/>
    <dgm:cxn modelId="{C30A91D2-0C1E-944C-9FB0-E48686C7A815}" type="presParOf" srcId="{325369FA-BAA4-274C-8B5A-E3809B6025C9}" destId="{043735F5-F53C-0A44-AB54-136B0C827C42}" srcOrd="1" destOrd="0" presId="urn:microsoft.com/office/officeart/2005/8/layout/hierarchy1"/>
    <dgm:cxn modelId="{468E70BE-10CE-8744-A3C4-C973FACFDEAC}" type="presParOf" srcId="{56F5C928-6838-874E-9F44-6749059B3165}" destId="{7403524E-AED6-8241-91A1-1AE969EB88A1}" srcOrd="1" destOrd="0" presId="urn:microsoft.com/office/officeart/2005/8/layout/hierarchy1"/>
    <dgm:cxn modelId="{28AB1E58-5D21-1240-94BF-3858901D8FF2}" type="presParOf" srcId="{61C3F451-4137-CB40-A008-045499D659D0}" destId="{A4C3A4B6-7EEA-BC4C-9966-7EE04A03960A}" srcOrd="2" destOrd="0" presId="urn:microsoft.com/office/officeart/2005/8/layout/hierarchy1"/>
    <dgm:cxn modelId="{479A92B0-318F-F543-A622-D256DE0DC18A}" type="presParOf" srcId="{61C3F451-4137-CB40-A008-045499D659D0}" destId="{C7E786DF-93DE-2549-A1DF-00F93FB2CD2E}" srcOrd="3" destOrd="0" presId="urn:microsoft.com/office/officeart/2005/8/layout/hierarchy1"/>
    <dgm:cxn modelId="{B8490909-7F1E-5B44-84AD-DB6AFB69419C}" type="presParOf" srcId="{C7E786DF-93DE-2549-A1DF-00F93FB2CD2E}" destId="{A2A85A48-F1FB-9A47-8DA0-020C340B016F}" srcOrd="0" destOrd="0" presId="urn:microsoft.com/office/officeart/2005/8/layout/hierarchy1"/>
    <dgm:cxn modelId="{359EFF2B-33F3-9E40-8AD5-62C143A3313E}" type="presParOf" srcId="{A2A85A48-F1FB-9A47-8DA0-020C340B016F}" destId="{D5A545BB-C30D-434E-AE92-750B3B86A3D9}" srcOrd="0" destOrd="0" presId="urn:microsoft.com/office/officeart/2005/8/layout/hierarchy1"/>
    <dgm:cxn modelId="{24301655-8A54-5441-B53E-7BA56DF2E29B}" type="presParOf" srcId="{A2A85A48-F1FB-9A47-8DA0-020C340B016F}" destId="{3B096661-8CFE-4B49-A63A-5EF9515CFD23}" srcOrd="1" destOrd="0" presId="urn:microsoft.com/office/officeart/2005/8/layout/hierarchy1"/>
    <dgm:cxn modelId="{B61328B7-3B3D-484A-9F77-E93C635C753F}" type="presParOf" srcId="{C7E786DF-93DE-2549-A1DF-00F93FB2CD2E}" destId="{0AEAAB2A-858A-7D4A-813D-9DE736717D08}" srcOrd="1" destOrd="0" presId="urn:microsoft.com/office/officeart/2005/8/layout/hierarchy1"/>
    <dgm:cxn modelId="{64A6A084-7D59-AB46-9C06-C594FD60CC96}" type="presParOf" srcId="{0AEAAB2A-858A-7D4A-813D-9DE736717D08}" destId="{5E7B1A3D-BE82-1749-9D88-C83A1419F653}" srcOrd="0" destOrd="0" presId="urn:microsoft.com/office/officeart/2005/8/layout/hierarchy1"/>
    <dgm:cxn modelId="{B153AFC1-0097-7C49-A7A1-B62AC5CBBF56}" type="presParOf" srcId="{0AEAAB2A-858A-7D4A-813D-9DE736717D08}" destId="{EAD0F246-BE43-FB40-87A5-5BA8B2231CF4}" srcOrd="1" destOrd="0" presId="urn:microsoft.com/office/officeart/2005/8/layout/hierarchy1"/>
    <dgm:cxn modelId="{836E91DA-8033-204F-A355-A805DD296007}" type="presParOf" srcId="{EAD0F246-BE43-FB40-87A5-5BA8B2231CF4}" destId="{F9F1E1AA-FC9D-824D-9695-9D78C83D88C7}" srcOrd="0" destOrd="0" presId="urn:microsoft.com/office/officeart/2005/8/layout/hierarchy1"/>
    <dgm:cxn modelId="{833052F2-0FCA-B641-B96B-E35CAD1E4EE7}" type="presParOf" srcId="{F9F1E1AA-FC9D-824D-9695-9D78C83D88C7}" destId="{EDE57631-3CAF-F544-9DF4-805827A2EFC1}" srcOrd="0" destOrd="0" presId="urn:microsoft.com/office/officeart/2005/8/layout/hierarchy1"/>
    <dgm:cxn modelId="{01B585C3-579E-A843-864F-583F06CEC7F5}" type="presParOf" srcId="{F9F1E1AA-FC9D-824D-9695-9D78C83D88C7}" destId="{84317930-07B6-634C-8F6F-2EFF89CC423E}" srcOrd="1" destOrd="0" presId="urn:microsoft.com/office/officeart/2005/8/layout/hierarchy1"/>
    <dgm:cxn modelId="{FF63C312-0A94-ED48-9D36-91E70A6DADDA}" type="presParOf" srcId="{EAD0F246-BE43-FB40-87A5-5BA8B2231CF4}" destId="{08B3C6C1-7A10-7445-A0F9-DF910A3675FD}" srcOrd="1" destOrd="0" presId="urn:microsoft.com/office/officeart/2005/8/layout/hierarchy1"/>
    <dgm:cxn modelId="{75A9A276-5143-AC44-8384-36C91DFB666F}" type="presParOf" srcId="{0AEAAB2A-858A-7D4A-813D-9DE736717D08}" destId="{62DE8E43-489C-6841-936E-E620154837ED}" srcOrd="2" destOrd="0" presId="urn:microsoft.com/office/officeart/2005/8/layout/hierarchy1"/>
    <dgm:cxn modelId="{8FA52429-36CE-E44B-87E7-1275F800B096}" type="presParOf" srcId="{0AEAAB2A-858A-7D4A-813D-9DE736717D08}" destId="{E0A66CD9-A018-8A4A-9C46-93E8EE69A1D9}" srcOrd="3" destOrd="0" presId="urn:microsoft.com/office/officeart/2005/8/layout/hierarchy1"/>
    <dgm:cxn modelId="{FD4142BE-1186-1248-8FDA-EA26AA69FF1F}" type="presParOf" srcId="{E0A66CD9-A018-8A4A-9C46-93E8EE69A1D9}" destId="{00DCA1FE-8E38-344D-A0D1-2514C8C4C06F}" srcOrd="0" destOrd="0" presId="urn:microsoft.com/office/officeart/2005/8/layout/hierarchy1"/>
    <dgm:cxn modelId="{4861F429-3B1A-5647-8E4D-D7F382566ADF}" type="presParOf" srcId="{00DCA1FE-8E38-344D-A0D1-2514C8C4C06F}" destId="{A524BF2B-E876-614F-8177-952EF6C72455}" srcOrd="0" destOrd="0" presId="urn:microsoft.com/office/officeart/2005/8/layout/hierarchy1"/>
    <dgm:cxn modelId="{1AB92604-E35B-2842-92CC-86146F1ED90E}" type="presParOf" srcId="{00DCA1FE-8E38-344D-A0D1-2514C8C4C06F}" destId="{12C74B84-0ED0-B44D-9717-06D081A759BC}" srcOrd="1" destOrd="0" presId="urn:microsoft.com/office/officeart/2005/8/layout/hierarchy1"/>
    <dgm:cxn modelId="{A97E463B-BE73-F042-8737-FBB9B246B1E2}" type="presParOf" srcId="{E0A66CD9-A018-8A4A-9C46-93E8EE69A1D9}" destId="{A6378780-C70F-C344-B594-4B918F6FC394}" srcOrd="1" destOrd="0" presId="urn:microsoft.com/office/officeart/2005/8/layout/hierarchy1"/>
    <dgm:cxn modelId="{6A9108E6-667F-BD4F-BF0C-545FFBB28246}" type="presParOf" srcId="{61C3F451-4137-CB40-A008-045499D659D0}" destId="{ADC1D031-27BD-CC4D-9ADE-C197DC9EA656}" srcOrd="4" destOrd="0" presId="urn:microsoft.com/office/officeart/2005/8/layout/hierarchy1"/>
    <dgm:cxn modelId="{4D03EA73-DC06-A64A-9493-9B3E5C6617E5}" type="presParOf" srcId="{61C3F451-4137-CB40-A008-045499D659D0}" destId="{39CA6C31-F30E-AB47-9E3D-9DA98A592776}" srcOrd="5" destOrd="0" presId="urn:microsoft.com/office/officeart/2005/8/layout/hierarchy1"/>
    <dgm:cxn modelId="{ADC67CF2-7821-A143-B7C9-81CCD7E769E9}" type="presParOf" srcId="{39CA6C31-F30E-AB47-9E3D-9DA98A592776}" destId="{9F638CF0-A4BC-8F4B-98D2-E5A6E35C1280}" srcOrd="0" destOrd="0" presId="urn:microsoft.com/office/officeart/2005/8/layout/hierarchy1"/>
    <dgm:cxn modelId="{FA6726BC-9354-4142-B396-454A19E6E44D}" type="presParOf" srcId="{9F638CF0-A4BC-8F4B-98D2-E5A6E35C1280}" destId="{164F05AB-7A19-C040-8D98-AFE78E0CD75F}" srcOrd="0" destOrd="0" presId="urn:microsoft.com/office/officeart/2005/8/layout/hierarchy1"/>
    <dgm:cxn modelId="{CFBB654B-289F-5B4F-AD56-4EB3214A2954}" type="presParOf" srcId="{9F638CF0-A4BC-8F4B-98D2-E5A6E35C1280}" destId="{BB7F08FE-C4A5-8948-B8D1-116782A90DF6}" srcOrd="1" destOrd="0" presId="urn:microsoft.com/office/officeart/2005/8/layout/hierarchy1"/>
    <dgm:cxn modelId="{D9ACB403-6099-F445-969A-60CB1F401FF9}" type="presParOf" srcId="{39CA6C31-F30E-AB47-9E3D-9DA98A592776}" destId="{7BAEA240-B196-FB48-8EA9-DBA2FDD6FF81}" srcOrd="1" destOrd="0" presId="urn:microsoft.com/office/officeart/2005/8/layout/hierarchy1"/>
    <dgm:cxn modelId="{CDC9DBCD-FC6F-0B48-8CC2-E5C5D58ED68C}" type="presParOf" srcId="{7BAEA240-B196-FB48-8EA9-DBA2FDD6FF81}" destId="{75D0823E-9DBD-C541-BB2B-2F3E4EA05A71}" srcOrd="0" destOrd="0" presId="urn:microsoft.com/office/officeart/2005/8/layout/hierarchy1"/>
    <dgm:cxn modelId="{BB10AB07-B4FB-4B4F-A08D-C41EA6C11BE6}" type="presParOf" srcId="{7BAEA240-B196-FB48-8EA9-DBA2FDD6FF81}" destId="{EA0EC820-0C0D-BC49-A5C2-868399213474}" srcOrd="1" destOrd="0" presId="urn:microsoft.com/office/officeart/2005/8/layout/hierarchy1"/>
    <dgm:cxn modelId="{C0AB2337-4454-0043-8932-AF57BE08B357}" type="presParOf" srcId="{EA0EC820-0C0D-BC49-A5C2-868399213474}" destId="{E7068BD0-5C65-364C-B10D-93435467B77D}" srcOrd="0" destOrd="0" presId="urn:microsoft.com/office/officeart/2005/8/layout/hierarchy1"/>
    <dgm:cxn modelId="{AC1C5CED-84BE-0442-8663-3D0906D5E5C6}" type="presParOf" srcId="{E7068BD0-5C65-364C-B10D-93435467B77D}" destId="{AA3F71D2-BB18-6F4D-9DE4-1D480EE9EE47}" srcOrd="0" destOrd="0" presId="urn:microsoft.com/office/officeart/2005/8/layout/hierarchy1"/>
    <dgm:cxn modelId="{9F5DE34A-6B3B-974F-890D-BB18F08492C7}" type="presParOf" srcId="{E7068BD0-5C65-364C-B10D-93435467B77D}" destId="{BFDC9E46-3089-7F40-B490-6F48CE5CF1FB}" srcOrd="1" destOrd="0" presId="urn:microsoft.com/office/officeart/2005/8/layout/hierarchy1"/>
    <dgm:cxn modelId="{DB70D609-9E40-6548-9DFA-BC495E3BECD9}" type="presParOf" srcId="{EA0EC820-0C0D-BC49-A5C2-868399213474}" destId="{71B9A549-FCC7-8248-B020-3FA0D3560687}" srcOrd="1" destOrd="0" presId="urn:microsoft.com/office/officeart/2005/8/layout/hierarchy1"/>
    <dgm:cxn modelId="{967F9074-D3B1-2F4A-A9CC-0D8B972A2DDE}" type="presParOf" srcId="{7BAEA240-B196-FB48-8EA9-DBA2FDD6FF81}" destId="{E473FBDF-F449-8A40-917F-4ACFB716DB02}" srcOrd="2" destOrd="0" presId="urn:microsoft.com/office/officeart/2005/8/layout/hierarchy1"/>
    <dgm:cxn modelId="{E766A199-F964-8643-A40A-2C1F6193CDF6}" type="presParOf" srcId="{7BAEA240-B196-FB48-8EA9-DBA2FDD6FF81}" destId="{4BE72607-1540-2D40-9C52-9B470808EACB}" srcOrd="3" destOrd="0" presId="urn:microsoft.com/office/officeart/2005/8/layout/hierarchy1"/>
    <dgm:cxn modelId="{1D9FEB1D-F23A-5E4A-A168-218E91343668}" type="presParOf" srcId="{4BE72607-1540-2D40-9C52-9B470808EACB}" destId="{E5826E5F-E4C9-FD44-A6EE-23E3638B6ACE}" srcOrd="0" destOrd="0" presId="urn:microsoft.com/office/officeart/2005/8/layout/hierarchy1"/>
    <dgm:cxn modelId="{E31AEC63-0ABD-1C44-8579-D5E65B91D102}" type="presParOf" srcId="{E5826E5F-E4C9-FD44-A6EE-23E3638B6ACE}" destId="{5622A85E-6060-7A4F-8160-AADC11A38AFE}" srcOrd="0" destOrd="0" presId="urn:microsoft.com/office/officeart/2005/8/layout/hierarchy1"/>
    <dgm:cxn modelId="{3777B4CE-FBF3-9746-AFB4-80B222C1E45F}" type="presParOf" srcId="{E5826E5F-E4C9-FD44-A6EE-23E3638B6ACE}" destId="{20812CBA-F9A3-5245-A59A-B3A78ACF84D7}" srcOrd="1" destOrd="0" presId="urn:microsoft.com/office/officeart/2005/8/layout/hierarchy1"/>
    <dgm:cxn modelId="{7C071A33-A227-8445-8454-11C89ABE2CEE}" type="presParOf" srcId="{4BE72607-1540-2D40-9C52-9B470808EACB}" destId="{9F9811B5-00CE-9449-B417-F9456191A5A5}" srcOrd="1" destOrd="0" presId="urn:microsoft.com/office/officeart/2005/8/layout/hierarchy1"/>
    <dgm:cxn modelId="{691D9435-CCDB-564A-82C0-17D589B990E4}" type="presParOf" srcId="{E91F4346-757F-0F43-AB87-5CAF510C0BF2}" destId="{9293D4E7-FE1A-4440-B618-7703281E76DE}" srcOrd="2" destOrd="0" presId="urn:microsoft.com/office/officeart/2005/8/layout/hierarchy1"/>
    <dgm:cxn modelId="{9BB1D3BF-A344-8E43-9998-746F75864D60}" type="presParOf" srcId="{E91F4346-757F-0F43-AB87-5CAF510C0BF2}" destId="{C53AABF2-7AA9-C443-AE84-2A5C777E4CD3}" srcOrd="3" destOrd="0" presId="urn:microsoft.com/office/officeart/2005/8/layout/hierarchy1"/>
    <dgm:cxn modelId="{8124250D-78FB-BE47-8FCE-ECA617794B17}" type="presParOf" srcId="{C53AABF2-7AA9-C443-AE84-2A5C777E4CD3}" destId="{4C7AF13E-0760-814D-B970-15FFD7DCE67F}" srcOrd="0" destOrd="0" presId="urn:microsoft.com/office/officeart/2005/8/layout/hierarchy1"/>
    <dgm:cxn modelId="{0F928680-49EA-2D42-B381-A2480599CAA1}" type="presParOf" srcId="{4C7AF13E-0760-814D-B970-15FFD7DCE67F}" destId="{E29F5A1C-5ECD-A248-9D3B-85291F162ED4}" srcOrd="0" destOrd="0" presId="urn:microsoft.com/office/officeart/2005/8/layout/hierarchy1"/>
    <dgm:cxn modelId="{AD632280-F125-134A-81B6-97244C055276}" type="presParOf" srcId="{4C7AF13E-0760-814D-B970-15FFD7DCE67F}" destId="{03864A20-1D3E-864B-9D17-7D264E3CC31E}" srcOrd="1" destOrd="0" presId="urn:microsoft.com/office/officeart/2005/8/layout/hierarchy1"/>
    <dgm:cxn modelId="{BB61063E-817F-C241-B765-54C909B86453}" type="presParOf" srcId="{C53AABF2-7AA9-C443-AE84-2A5C777E4CD3}" destId="{C49CEAE1-626B-EC49-9469-E76D551CD684}" srcOrd="1" destOrd="0" presId="urn:microsoft.com/office/officeart/2005/8/layout/hierarchy1"/>
    <dgm:cxn modelId="{5FC97504-3612-014A-BA56-70DCCA311695}" type="presParOf" srcId="{C49CEAE1-626B-EC49-9469-E76D551CD684}" destId="{C4602779-F6A8-CF4F-9E12-EF36B169D9F7}" srcOrd="0" destOrd="0" presId="urn:microsoft.com/office/officeart/2005/8/layout/hierarchy1"/>
    <dgm:cxn modelId="{98B460F2-A047-AB40-9AF3-ED6B072DF807}" type="presParOf" srcId="{C49CEAE1-626B-EC49-9469-E76D551CD684}" destId="{B366EC05-5B2D-5D40-8474-F7EDF83463B5}" srcOrd="1" destOrd="0" presId="urn:microsoft.com/office/officeart/2005/8/layout/hierarchy1"/>
    <dgm:cxn modelId="{B9CB1224-CCF0-5C4A-94DC-20C7D9099C53}" type="presParOf" srcId="{B366EC05-5B2D-5D40-8474-F7EDF83463B5}" destId="{FFC936B4-751F-CE45-8FEA-8758F2D731C6}" srcOrd="0" destOrd="0" presId="urn:microsoft.com/office/officeart/2005/8/layout/hierarchy1"/>
    <dgm:cxn modelId="{8DED2764-DB58-9D48-9A89-4EF6F8173EB3}" type="presParOf" srcId="{FFC936B4-751F-CE45-8FEA-8758F2D731C6}" destId="{EDF34739-5172-8044-BBAD-244763617751}" srcOrd="0" destOrd="0" presId="urn:microsoft.com/office/officeart/2005/8/layout/hierarchy1"/>
    <dgm:cxn modelId="{323C04E2-6429-364A-93E7-F6E8BC039F27}" type="presParOf" srcId="{FFC936B4-751F-CE45-8FEA-8758F2D731C6}" destId="{839A2860-959C-3C40-A71A-5F9DA29124E0}" srcOrd="1" destOrd="0" presId="urn:microsoft.com/office/officeart/2005/8/layout/hierarchy1"/>
    <dgm:cxn modelId="{700A5878-1123-134A-88F9-C2FDDC414C2E}" type="presParOf" srcId="{B366EC05-5B2D-5D40-8474-F7EDF83463B5}" destId="{AA823CE0-70E4-2B40-A49A-BE7703206FB2}" srcOrd="1" destOrd="0" presId="urn:microsoft.com/office/officeart/2005/8/layout/hierarchy1"/>
    <dgm:cxn modelId="{23DB0884-60FD-9E4F-ADF8-CD8DD207B26B}" type="presParOf" srcId="{C49CEAE1-626B-EC49-9469-E76D551CD684}" destId="{6171F4A1-6EF7-794F-9C76-A97153C81345}" srcOrd="2" destOrd="0" presId="urn:microsoft.com/office/officeart/2005/8/layout/hierarchy1"/>
    <dgm:cxn modelId="{E7D58A3D-5F2B-6444-8389-55B15023E2FE}" type="presParOf" srcId="{C49CEAE1-626B-EC49-9469-E76D551CD684}" destId="{F67E74F8-6269-434F-92C1-C1053022BDAA}" srcOrd="3" destOrd="0" presId="urn:microsoft.com/office/officeart/2005/8/layout/hierarchy1"/>
    <dgm:cxn modelId="{550847E0-8793-4B45-B0B6-1D6E903D563F}" type="presParOf" srcId="{F67E74F8-6269-434F-92C1-C1053022BDAA}" destId="{4779E17D-747F-FE40-AC18-202DB27F293E}" srcOrd="0" destOrd="0" presId="urn:microsoft.com/office/officeart/2005/8/layout/hierarchy1"/>
    <dgm:cxn modelId="{8D0894A3-52CC-2A41-8662-3DBD7552DBAA}" type="presParOf" srcId="{4779E17D-747F-FE40-AC18-202DB27F293E}" destId="{BC030803-1029-4140-A3C9-77D54B36A98C}" srcOrd="0" destOrd="0" presId="urn:microsoft.com/office/officeart/2005/8/layout/hierarchy1"/>
    <dgm:cxn modelId="{B64EEC1C-CBED-1047-8759-FCF6330FA8E3}" type="presParOf" srcId="{4779E17D-747F-FE40-AC18-202DB27F293E}" destId="{81A5985C-7996-B845-A873-3108CBC54A93}" srcOrd="1" destOrd="0" presId="urn:microsoft.com/office/officeart/2005/8/layout/hierarchy1"/>
    <dgm:cxn modelId="{0BA97A84-1845-434E-AAC4-80B84A0591B5}" type="presParOf" srcId="{F67E74F8-6269-434F-92C1-C1053022BDAA}" destId="{71FA00E0-54FC-744B-8A51-32E67BBB6F36}" srcOrd="1" destOrd="0" presId="urn:microsoft.com/office/officeart/2005/8/layout/hierarchy1"/>
    <dgm:cxn modelId="{690AE20E-5CAC-B34E-90E7-5929E40042FE}" type="presParOf" srcId="{71FA00E0-54FC-744B-8A51-32E67BBB6F36}" destId="{7AA22695-7E0D-F145-8817-E646FD61F0A9}" srcOrd="0" destOrd="0" presId="urn:microsoft.com/office/officeart/2005/8/layout/hierarchy1"/>
    <dgm:cxn modelId="{23AC3FAC-2C69-BE45-A09C-7E0B49908DB8}" type="presParOf" srcId="{71FA00E0-54FC-744B-8A51-32E67BBB6F36}" destId="{B102E58E-68BE-8B4A-9AD8-3838F4146193}" srcOrd="1" destOrd="0" presId="urn:microsoft.com/office/officeart/2005/8/layout/hierarchy1"/>
    <dgm:cxn modelId="{5128DAC1-5545-C94C-AAE4-D0E791027AD7}" type="presParOf" srcId="{B102E58E-68BE-8B4A-9AD8-3838F4146193}" destId="{A8B6AB21-26D2-AD4C-AD44-E4D3D7B35115}" srcOrd="0" destOrd="0" presId="urn:microsoft.com/office/officeart/2005/8/layout/hierarchy1"/>
    <dgm:cxn modelId="{705E51D4-5F7B-DE48-84F8-9303D77A0960}" type="presParOf" srcId="{A8B6AB21-26D2-AD4C-AD44-E4D3D7B35115}" destId="{D5D8F98A-6F22-2C46-B18D-9A12771044E6}" srcOrd="0" destOrd="0" presId="urn:microsoft.com/office/officeart/2005/8/layout/hierarchy1"/>
    <dgm:cxn modelId="{CBD860E0-7084-6746-A849-BF4DC471FDB3}" type="presParOf" srcId="{A8B6AB21-26D2-AD4C-AD44-E4D3D7B35115}" destId="{074C891F-64EA-3C4C-8938-196C9E950894}" srcOrd="1" destOrd="0" presId="urn:microsoft.com/office/officeart/2005/8/layout/hierarchy1"/>
    <dgm:cxn modelId="{39D40AB0-AC25-1B49-AF96-08E982D6A834}" type="presParOf" srcId="{B102E58E-68BE-8B4A-9AD8-3838F4146193}" destId="{A786872B-FDF0-794B-B816-39F8EE019224}" srcOrd="1" destOrd="0" presId="urn:microsoft.com/office/officeart/2005/8/layout/hierarchy1"/>
    <dgm:cxn modelId="{E020118A-FED1-2E46-AE51-64D2CE21F10F}" type="presParOf" srcId="{71FA00E0-54FC-744B-8A51-32E67BBB6F36}" destId="{882D9543-23F3-1649-AA83-959BFE8F3D6E}" srcOrd="2" destOrd="0" presId="urn:microsoft.com/office/officeart/2005/8/layout/hierarchy1"/>
    <dgm:cxn modelId="{21111BFB-43AE-7742-B6D8-4737D97AC04A}" type="presParOf" srcId="{71FA00E0-54FC-744B-8A51-32E67BBB6F36}" destId="{8C287453-DE40-504F-B7B9-8F7406495E1F}" srcOrd="3" destOrd="0" presId="urn:microsoft.com/office/officeart/2005/8/layout/hierarchy1"/>
    <dgm:cxn modelId="{BFD44ED5-8489-B544-8743-D2BF2DADBDAD}" type="presParOf" srcId="{8C287453-DE40-504F-B7B9-8F7406495E1F}" destId="{3FCF6287-1D4F-9D4E-9FED-7507AF91BD7C}" srcOrd="0" destOrd="0" presId="urn:microsoft.com/office/officeart/2005/8/layout/hierarchy1"/>
    <dgm:cxn modelId="{428D3E18-5064-CC44-B05E-3EA90746598C}" type="presParOf" srcId="{3FCF6287-1D4F-9D4E-9FED-7507AF91BD7C}" destId="{753DFCE6-2037-3C49-9C2A-9527C907B39E}" srcOrd="0" destOrd="0" presId="urn:microsoft.com/office/officeart/2005/8/layout/hierarchy1"/>
    <dgm:cxn modelId="{FE22AF6F-96A8-4E45-8952-FB7676B6B8B9}" type="presParOf" srcId="{3FCF6287-1D4F-9D4E-9FED-7507AF91BD7C}" destId="{23474674-060D-1949-8BA8-6778C0F5E058}" srcOrd="1" destOrd="0" presId="urn:microsoft.com/office/officeart/2005/8/layout/hierarchy1"/>
    <dgm:cxn modelId="{7E0C6252-14D8-7240-A69A-BA51A5CC204E}" type="presParOf" srcId="{8C287453-DE40-504F-B7B9-8F7406495E1F}" destId="{01630B57-61DA-BA40-89DA-6C2D3562B7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8CFC2-F592-6F4F-893D-5681725D158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22A8DB-FD39-C34A-A756-478D037AAF55}">
      <dgm:prSet phldrT="[Text]"/>
      <dgm:spPr/>
      <dgm:t>
        <a:bodyPr/>
        <a:lstStyle/>
        <a:p>
          <a:r>
            <a:rPr lang="en-US" dirty="0" smtClean="0"/>
            <a:t>Monitor On</a:t>
          </a:r>
          <a:endParaRPr lang="en-US" dirty="0"/>
        </a:p>
      </dgm:t>
    </dgm:pt>
    <dgm:pt modelId="{83DB3207-C098-2B40-9B49-D65FFE320E34}" type="parTrans" cxnId="{31E39B8D-5003-C04E-9335-EF44B2DDA5B6}">
      <dgm:prSet/>
      <dgm:spPr/>
      <dgm:t>
        <a:bodyPr/>
        <a:lstStyle/>
        <a:p>
          <a:endParaRPr lang="en-US"/>
        </a:p>
      </dgm:t>
    </dgm:pt>
    <dgm:pt modelId="{05BE2CC4-711B-B641-B25F-0CC37D3AC327}" type="sibTrans" cxnId="{31E39B8D-5003-C04E-9335-EF44B2DDA5B6}">
      <dgm:prSet/>
      <dgm:spPr/>
      <dgm:t>
        <a:bodyPr/>
        <a:lstStyle/>
        <a:p>
          <a:endParaRPr lang="en-US"/>
        </a:p>
      </dgm:t>
    </dgm:pt>
    <dgm:pt modelId="{5F17727E-3681-3946-A33E-45686B99B0C3}">
      <dgm:prSet phldrT="[Text]"/>
      <dgm:spPr/>
      <dgm:t>
        <a:bodyPr/>
        <a:lstStyle/>
        <a:p>
          <a:r>
            <a:rPr lang="en-US" dirty="0" smtClean="0"/>
            <a:t>On inertial</a:t>
          </a:r>
          <a:endParaRPr lang="en-US" dirty="0"/>
        </a:p>
      </dgm:t>
    </dgm:pt>
    <dgm:pt modelId="{74746CF9-B8C7-274D-B0DE-3D3CF109D251}" type="parTrans" cxnId="{8C83092A-9FC4-6446-9976-8E69DC2315DD}">
      <dgm:prSet/>
      <dgm:spPr/>
      <dgm:t>
        <a:bodyPr/>
        <a:lstStyle/>
        <a:p>
          <a:endParaRPr lang="en-US"/>
        </a:p>
      </dgm:t>
    </dgm:pt>
    <dgm:pt modelId="{FC25C19F-0D62-AF41-AA2F-83A52250B022}" type="sibTrans" cxnId="{8C83092A-9FC4-6446-9976-8E69DC2315DD}">
      <dgm:prSet/>
      <dgm:spPr/>
      <dgm:t>
        <a:bodyPr/>
        <a:lstStyle/>
        <a:p>
          <a:endParaRPr lang="en-US"/>
        </a:p>
      </dgm:t>
    </dgm:pt>
    <dgm:pt modelId="{7B051BBE-A398-A246-930A-F9B150E8D53C}">
      <dgm:prSet phldrT="[Text]"/>
      <dgm:spPr/>
      <dgm:t>
        <a:bodyPr/>
        <a:lstStyle/>
        <a:p>
          <a:r>
            <a:rPr lang="en-US" dirty="0" smtClean="0"/>
            <a:t>On due to mouse movement</a:t>
          </a:r>
          <a:endParaRPr lang="en-US" dirty="0"/>
        </a:p>
      </dgm:t>
    </dgm:pt>
    <dgm:pt modelId="{47341C00-AF3C-684B-8796-9B5980441C88}" type="parTrans" cxnId="{04D64093-9E31-764F-9C46-47B55DF34EB0}">
      <dgm:prSet/>
      <dgm:spPr/>
      <dgm:t>
        <a:bodyPr/>
        <a:lstStyle/>
        <a:p>
          <a:endParaRPr lang="en-US"/>
        </a:p>
      </dgm:t>
    </dgm:pt>
    <dgm:pt modelId="{AE7EEB00-41FF-D249-B0FA-60055D109E76}" type="sibTrans" cxnId="{04D64093-9E31-764F-9C46-47B55DF34EB0}">
      <dgm:prSet/>
      <dgm:spPr/>
      <dgm:t>
        <a:bodyPr/>
        <a:lstStyle/>
        <a:p>
          <a:endParaRPr lang="en-US"/>
        </a:p>
      </dgm:t>
    </dgm:pt>
    <dgm:pt modelId="{00E56F9A-C4EE-B548-A929-4303065D490B}">
      <dgm:prSet phldrT="[Text]"/>
      <dgm:spPr/>
      <dgm:t>
        <a:bodyPr/>
        <a:lstStyle/>
        <a:p>
          <a:r>
            <a:rPr lang="en-US" dirty="0" smtClean="0"/>
            <a:t>On keyboard</a:t>
          </a:r>
          <a:endParaRPr lang="en-US" dirty="0"/>
        </a:p>
      </dgm:t>
    </dgm:pt>
    <dgm:pt modelId="{3F25BA1E-8783-224C-A328-938ADECF9E4A}" type="parTrans" cxnId="{2FE99CEC-83EB-3842-B10C-1DCF54CD902A}">
      <dgm:prSet/>
      <dgm:spPr/>
      <dgm:t>
        <a:bodyPr/>
        <a:lstStyle/>
        <a:p>
          <a:endParaRPr lang="en-US"/>
        </a:p>
      </dgm:t>
    </dgm:pt>
    <dgm:pt modelId="{1B5F8E9C-7097-6F45-8968-CD4B5D0D65AB}" type="sibTrans" cxnId="{2FE99CEC-83EB-3842-B10C-1DCF54CD902A}">
      <dgm:prSet/>
      <dgm:spPr/>
      <dgm:t>
        <a:bodyPr/>
        <a:lstStyle/>
        <a:p>
          <a:endParaRPr lang="en-US"/>
        </a:p>
      </dgm:t>
    </dgm:pt>
    <dgm:pt modelId="{0F9AB341-6988-FA4E-B7FD-A8AD0BFE0731}">
      <dgm:prSet phldrT="[Text]"/>
      <dgm:spPr/>
      <dgm:t>
        <a:bodyPr/>
        <a:lstStyle/>
        <a:p>
          <a:r>
            <a:rPr lang="en-US" dirty="0" smtClean="0"/>
            <a:t>On power</a:t>
          </a:r>
          <a:endParaRPr lang="en-US" dirty="0"/>
        </a:p>
      </dgm:t>
    </dgm:pt>
    <dgm:pt modelId="{4DA3B405-3C72-4243-B5E3-A891BB06BF29}" type="parTrans" cxnId="{C7D5CFFD-FB0F-C845-8EF6-0B8ADDA24EBF}">
      <dgm:prSet/>
      <dgm:spPr/>
      <dgm:t>
        <a:bodyPr/>
        <a:lstStyle/>
        <a:p>
          <a:endParaRPr lang="en-US"/>
        </a:p>
      </dgm:t>
    </dgm:pt>
    <dgm:pt modelId="{EE9008EC-32E2-6A4E-9211-C8CE35A825C8}" type="sibTrans" cxnId="{C7D5CFFD-FB0F-C845-8EF6-0B8ADDA24EBF}">
      <dgm:prSet/>
      <dgm:spPr/>
      <dgm:t>
        <a:bodyPr/>
        <a:lstStyle/>
        <a:p>
          <a:endParaRPr lang="en-US"/>
        </a:p>
      </dgm:t>
    </dgm:pt>
    <dgm:pt modelId="{A58782CE-EED0-CA4F-A619-9305D2C0C02A}">
      <dgm:prSet phldrT="[Text]"/>
      <dgm:spPr/>
      <dgm:t>
        <a:bodyPr/>
        <a:lstStyle/>
        <a:p>
          <a:r>
            <a:rPr lang="en-US" dirty="0" smtClean="0"/>
            <a:t>Computer Awake</a:t>
          </a:r>
          <a:endParaRPr lang="en-US" dirty="0"/>
        </a:p>
      </dgm:t>
    </dgm:pt>
    <dgm:pt modelId="{5BD72BDB-CC54-C041-8087-9F5F1B616BE6}" type="parTrans" cxnId="{0820F25C-6B7F-AF4C-BC7F-EF7D0D6CE8F9}">
      <dgm:prSet/>
      <dgm:spPr/>
      <dgm:t>
        <a:bodyPr/>
        <a:lstStyle/>
        <a:p>
          <a:endParaRPr lang="en-US"/>
        </a:p>
      </dgm:t>
    </dgm:pt>
    <dgm:pt modelId="{4111EA51-E5E8-9544-B950-EA7213B97FB9}" type="sibTrans" cxnId="{0820F25C-6B7F-AF4C-BC7F-EF7D0D6CE8F9}">
      <dgm:prSet/>
      <dgm:spPr/>
      <dgm:t>
        <a:bodyPr/>
        <a:lstStyle/>
        <a:p>
          <a:endParaRPr lang="en-US"/>
        </a:p>
      </dgm:t>
    </dgm:pt>
    <dgm:pt modelId="{860702FA-4CD7-F242-A2C9-6E5ACA548AB8}">
      <dgm:prSet phldrT="[Text]"/>
      <dgm:spPr/>
      <dgm:t>
        <a:bodyPr/>
        <a:lstStyle/>
        <a:p>
          <a:r>
            <a:rPr lang="en-US" dirty="0" smtClean="0"/>
            <a:t>F(t-1) = OFF</a:t>
          </a:r>
          <a:endParaRPr lang="en-US" dirty="0"/>
        </a:p>
      </dgm:t>
    </dgm:pt>
    <dgm:pt modelId="{D5E854A3-321D-B44E-A5F1-DF3EEC68137B}" type="parTrans" cxnId="{AA058891-3EEF-284F-ACB6-57771A1C1B70}">
      <dgm:prSet/>
      <dgm:spPr/>
      <dgm:t>
        <a:bodyPr/>
        <a:lstStyle/>
        <a:p>
          <a:endParaRPr lang="en-US"/>
        </a:p>
      </dgm:t>
    </dgm:pt>
    <dgm:pt modelId="{475983F2-147A-6E4F-A6F7-04ED2CB96128}" type="sibTrans" cxnId="{AA058891-3EEF-284F-ACB6-57771A1C1B70}">
      <dgm:prSet/>
      <dgm:spPr/>
      <dgm:t>
        <a:bodyPr/>
        <a:lstStyle/>
        <a:p>
          <a:endParaRPr lang="en-US"/>
        </a:p>
      </dgm:t>
    </dgm:pt>
    <dgm:pt modelId="{45D17099-35E1-6F47-AC5E-342510BE4E18}">
      <dgm:prSet phldrT="[Text]"/>
      <dgm:spPr/>
      <dgm:t>
        <a:bodyPr/>
        <a:lstStyle/>
        <a:p>
          <a:r>
            <a:rPr lang="en-US" dirty="0" smtClean="0"/>
            <a:t>Push Monitor Power Button</a:t>
          </a:r>
          <a:endParaRPr lang="en-US" dirty="0"/>
        </a:p>
      </dgm:t>
    </dgm:pt>
    <dgm:pt modelId="{AD52124F-4BEB-3F4B-A1EA-37BAD2F197E1}" type="parTrans" cxnId="{3652384C-F625-C74A-BCE8-FC8402CA0EB5}">
      <dgm:prSet/>
      <dgm:spPr/>
      <dgm:t>
        <a:bodyPr/>
        <a:lstStyle/>
        <a:p>
          <a:endParaRPr lang="en-US"/>
        </a:p>
      </dgm:t>
    </dgm:pt>
    <dgm:pt modelId="{5BE964C1-582C-1F48-87C4-6B8DB3CB31D3}" type="sibTrans" cxnId="{3652384C-F625-C74A-BCE8-FC8402CA0EB5}">
      <dgm:prSet/>
      <dgm:spPr/>
      <dgm:t>
        <a:bodyPr/>
        <a:lstStyle/>
        <a:p>
          <a:endParaRPr lang="en-US"/>
        </a:p>
      </dgm:t>
    </dgm:pt>
    <dgm:pt modelId="{BECA76AC-4F60-B44F-A9DE-7D196E41C33E}">
      <dgm:prSet phldrT="[Text]"/>
      <dgm:spPr/>
      <dgm:t>
        <a:bodyPr/>
        <a:lstStyle/>
        <a:p>
          <a:r>
            <a:rPr lang="en-US" dirty="0" smtClean="0"/>
            <a:t>F(t-1) = OFF</a:t>
          </a:r>
          <a:endParaRPr lang="en-US" dirty="0"/>
        </a:p>
      </dgm:t>
    </dgm:pt>
    <dgm:pt modelId="{D054BBF7-CA8D-0B42-94B7-2E4EEEBD294C}" type="parTrans" cxnId="{4E271B3C-B15B-4B4A-A7C9-5AA8690B6F72}">
      <dgm:prSet/>
      <dgm:spPr/>
      <dgm:t>
        <a:bodyPr/>
        <a:lstStyle/>
        <a:p>
          <a:endParaRPr lang="en-US"/>
        </a:p>
      </dgm:t>
    </dgm:pt>
    <dgm:pt modelId="{E2D1D4D5-F4FF-0A48-98AF-D57A38278F88}" type="sibTrans" cxnId="{4E271B3C-B15B-4B4A-A7C9-5AA8690B6F72}">
      <dgm:prSet/>
      <dgm:spPr/>
      <dgm:t>
        <a:bodyPr/>
        <a:lstStyle/>
        <a:p>
          <a:endParaRPr lang="en-US"/>
        </a:p>
      </dgm:t>
    </dgm:pt>
    <dgm:pt modelId="{DF69AB72-9160-B94A-9EB5-626CE19D17DD}">
      <dgm:prSet phldrT="[Text]"/>
      <dgm:spPr/>
      <dgm:t>
        <a:bodyPr/>
        <a:lstStyle/>
        <a:p>
          <a:r>
            <a:rPr lang="en-US" dirty="0" smtClean="0"/>
            <a:t>Monitor Powered</a:t>
          </a:r>
          <a:endParaRPr lang="en-US" dirty="0"/>
        </a:p>
      </dgm:t>
    </dgm:pt>
    <dgm:pt modelId="{2F164A51-3CF7-4847-B525-36C42C546985}" type="parTrans" cxnId="{D8839769-93FE-E44E-9A65-D9670378D6DB}">
      <dgm:prSet/>
      <dgm:spPr/>
      <dgm:t>
        <a:bodyPr/>
        <a:lstStyle/>
        <a:p>
          <a:endParaRPr lang="en-US"/>
        </a:p>
      </dgm:t>
    </dgm:pt>
    <dgm:pt modelId="{EF6C575B-CB10-2344-BBB8-586D144501D3}" type="sibTrans" cxnId="{D8839769-93FE-E44E-9A65-D9670378D6DB}">
      <dgm:prSet/>
      <dgm:spPr/>
      <dgm:t>
        <a:bodyPr/>
        <a:lstStyle/>
        <a:p>
          <a:endParaRPr lang="en-US"/>
        </a:p>
      </dgm:t>
    </dgm:pt>
    <dgm:pt modelId="{C171F835-A99C-1F49-8CA4-0305F1DB14A1}" type="pres">
      <dgm:prSet presAssocID="{1058CFC2-F592-6F4F-893D-5681725D15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513F4C5-5920-1E41-B9FC-D2BC35858213}" type="pres">
      <dgm:prSet presAssocID="{D222A8DB-FD39-C34A-A756-478D037AAF55}" presName="hierRoot1" presStyleCnt="0"/>
      <dgm:spPr/>
    </dgm:pt>
    <dgm:pt modelId="{812FB13C-7714-B743-88E9-808D631597F2}" type="pres">
      <dgm:prSet presAssocID="{D222A8DB-FD39-C34A-A756-478D037AAF55}" presName="composite" presStyleCnt="0"/>
      <dgm:spPr/>
    </dgm:pt>
    <dgm:pt modelId="{7E21079C-02D4-3040-987F-B8A197B4971B}" type="pres">
      <dgm:prSet presAssocID="{D222A8DB-FD39-C34A-A756-478D037AAF55}" presName="background" presStyleLbl="node0" presStyleIdx="0" presStyleCnt="1"/>
      <dgm:spPr/>
    </dgm:pt>
    <dgm:pt modelId="{BDEF97A4-7257-8E4B-A249-E38AAA7475E4}" type="pres">
      <dgm:prSet presAssocID="{D222A8DB-FD39-C34A-A756-478D037AAF5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F4346-757F-0F43-AB87-5CAF510C0BF2}" type="pres">
      <dgm:prSet presAssocID="{D222A8DB-FD39-C34A-A756-478D037AAF55}" presName="hierChild2" presStyleCnt="0"/>
      <dgm:spPr/>
    </dgm:pt>
    <dgm:pt modelId="{34C83A8B-0D83-3B41-9BDF-494738E27B0A}" type="pres">
      <dgm:prSet presAssocID="{74746CF9-B8C7-274D-B0DE-3D3CF109D251}" presName="Name10" presStyleLbl="parChTrans1D2" presStyleIdx="0" presStyleCnt="4"/>
      <dgm:spPr/>
      <dgm:t>
        <a:bodyPr/>
        <a:lstStyle/>
        <a:p>
          <a:endParaRPr lang="en-US"/>
        </a:p>
      </dgm:t>
    </dgm:pt>
    <dgm:pt modelId="{6E101AE6-C140-D54C-90AB-41675C9894E0}" type="pres">
      <dgm:prSet presAssocID="{5F17727E-3681-3946-A33E-45686B99B0C3}" presName="hierRoot2" presStyleCnt="0"/>
      <dgm:spPr/>
    </dgm:pt>
    <dgm:pt modelId="{028284C3-7A8C-4F47-AF47-C87403BD795B}" type="pres">
      <dgm:prSet presAssocID="{5F17727E-3681-3946-A33E-45686B99B0C3}" presName="composite2" presStyleCnt="0"/>
      <dgm:spPr/>
    </dgm:pt>
    <dgm:pt modelId="{279D8858-065D-664C-93F8-A38ED25A9E15}" type="pres">
      <dgm:prSet presAssocID="{5F17727E-3681-3946-A33E-45686B99B0C3}" presName="background2" presStyleLbl="node2" presStyleIdx="0" presStyleCnt="4"/>
      <dgm:spPr/>
    </dgm:pt>
    <dgm:pt modelId="{A1D4877C-9B56-7E48-B693-C908EC549A67}" type="pres">
      <dgm:prSet presAssocID="{5F17727E-3681-3946-A33E-45686B99B0C3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C3F451-4137-CB40-A008-045499D659D0}" type="pres">
      <dgm:prSet presAssocID="{5F17727E-3681-3946-A33E-45686B99B0C3}" presName="hierChild3" presStyleCnt="0"/>
      <dgm:spPr/>
    </dgm:pt>
    <dgm:pt modelId="{3968B9BC-14A6-9445-8E04-49D148CB3606}" type="pres">
      <dgm:prSet presAssocID="{47341C00-AF3C-684B-8796-9B5980441C88}" presName="Name10" presStyleLbl="parChTrans1D2" presStyleIdx="1" presStyleCnt="4"/>
      <dgm:spPr/>
      <dgm:t>
        <a:bodyPr/>
        <a:lstStyle/>
        <a:p>
          <a:endParaRPr lang="en-US"/>
        </a:p>
      </dgm:t>
    </dgm:pt>
    <dgm:pt modelId="{F11C6BCB-E4DA-D544-8240-3D75397FA40B}" type="pres">
      <dgm:prSet presAssocID="{7B051BBE-A398-A246-930A-F9B150E8D53C}" presName="hierRoot2" presStyleCnt="0"/>
      <dgm:spPr/>
    </dgm:pt>
    <dgm:pt modelId="{12A6F2EB-0A9C-5A49-BB8D-42911926F95A}" type="pres">
      <dgm:prSet presAssocID="{7B051BBE-A398-A246-930A-F9B150E8D53C}" presName="composite2" presStyleCnt="0"/>
      <dgm:spPr/>
    </dgm:pt>
    <dgm:pt modelId="{1EE487C7-57FD-7946-B203-9118000640D9}" type="pres">
      <dgm:prSet presAssocID="{7B051BBE-A398-A246-930A-F9B150E8D53C}" presName="background2" presStyleLbl="node2" presStyleIdx="1" presStyleCnt="4"/>
      <dgm:spPr/>
    </dgm:pt>
    <dgm:pt modelId="{CE712355-4F81-C644-98C5-89CAB6238BFC}" type="pres">
      <dgm:prSet presAssocID="{7B051BBE-A398-A246-930A-F9B150E8D53C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CA7E5A-9209-6A46-A573-22AE8EE228ED}" type="pres">
      <dgm:prSet presAssocID="{7B051BBE-A398-A246-930A-F9B150E8D53C}" presName="hierChild3" presStyleCnt="0"/>
      <dgm:spPr/>
    </dgm:pt>
    <dgm:pt modelId="{5D466C08-2737-E445-99A2-179791573C91}" type="pres">
      <dgm:prSet presAssocID="{3F25BA1E-8783-224C-A328-938ADECF9E4A}" presName="Name10" presStyleLbl="parChTrans1D2" presStyleIdx="2" presStyleCnt="4"/>
      <dgm:spPr/>
      <dgm:t>
        <a:bodyPr/>
        <a:lstStyle/>
        <a:p>
          <a:endParaRPr lang="en-US"/>
        </a:p>
      </dgm:t>
    </dgm:pt>
    <dgm:pt modelId="{EFADF9B2-2722-7A4B-A0B5-76CA5510B2FF}" type="pres">
      <dgm:prSet presAssocID="{00E56F9A-C4EE-B548-A929-4303065D490B}" presName="hierRoot2" presStyleCnt="0"/>
      <dgm:spPr/>
    </dgm:pt>
    <dgm:pt modelId="{5163FBE0-0391-D84E-9331-EC98A464C698}" type="pres">
      <dgm:prSet presAssocID="{00E56F9A-C4EE-B548-A929-4303065D490B}" presName="composite2" presStyleCnt="0"/>
      <dgm:spPr/>
    </dgm:pt>
    <dgm:pt modelId="{C614F532-3201-FD42-A631-FEBF545F7923}" type="pres">
      <dgm:prSet presAssocID="{00E56F9A-C4EE-B548-A929-4303065D490B}" presName="background2" presStyleLbl="node2" presStyleIdx="2" presStyleCnt="4"/>
      <dgm:spPr/>
    </dgm:pt>
    <dgm:pt modelId="{05D47F6A-BA44-7B41-9BA3-C984BB0165A9}" type="pres">
      <dgm:prSet presAssocID="{00E56F9A-C4EE-B548-A929-4303065D490B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FC3FD9-4C30-4147-908F-97CC2A467ADE}" type="pres">
      <dgm:prSet presAssocID="{00E56F9A-C4EE-B548-A929-4303065D490B}" presName="hierChild3" presStyleCnt="0"/>
      <dgm:spPr/>
    </dgm:pt>
    <dgm:pt modelId="{37E393F3-E578-DD43-873D-766E1D0019C2}" type="pres">
      <dgm:prSet presAssocID="{D054BBF7-CA8D-0B42-94B7-2E4EEEBD294C}" presName="Name17" presStyleLbl="parChTrans1D3" presStyleIdx="0" presStyleCnt="5"/>
      <dgm:spPr/>
      <dgm:t>
        <a:bodyPr/>
        <a:lstStyle/>
        <a:p>
          <a:endParaRPr lang="en-US"/>
        </a:p>
      </dgm:t>
    </dgm:pt>
    <dgm:pt modelId="{E8D371CB-B180-0641-8D59-D7B16249823F}" type="pres">
      <dgm:prSet presAssocID="{BECA76AC-4F60-B44F-A9DE-7D196E41C33E}" presName="hierRoot3" presStyleCnt="0"/>
      <dgm:spPr/>
    </dgm:pt>
    <dgm:pt modelId="{CFCB7704-0D29-E04E-AE19-48854688D488}" type="pres">
      <dgm:prSet presAssocID="{BECA76AC-4F60-B44F-A9DE-7D196E41C33E}" presName="composite3" presStyleCnt="0"/>
      <dgm:spPr/>
    </dgm:pt>
    <dgm:pt modelId="{2DF84FB2-CAAE-A248-B956-5EEB7D32CD74}" type="pres">
      <dgm:prSet presAssocID="{BECA76AC-4F60-B44F-A9DE-7D196E41C33E}" presName="background3" presStyleLbl="node3" presStyleIdx="0" presStyleCnt="5"/>
      <dgm:spPr/>
    </dgm:pt>
    <dgm:pt modelId="{02EC09AA-76B0-3A43-B0C1-D9F332D82BB0}" type="pres">
      <dgm:prSet presAssocID="{BECA76AC-4F60-B44F-A9DE-7D196E41C33E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03B716-430C-5A45-BCFC-EA5C9ED68F37}" type="pres">
      <dgm:prSet presAssocID="{BECA76AC-4F60-B44F-A9DE-7D196E41C33E}" presName="hierChild4" presStyleCnt="0"/>
      <dgm:spPr/>
    </dgm:pt>
    <dgm:pt modelId="{9A08AB7E-1FD8-504C-90FE-FBD848DA9DF2}" type="pres">
      <dgm:prSet presAssocID="{2F164A51-3CF7-4847-B525-36C42C546985}" presName="Name17" presStyleLbl="parChTrans1D3" presStyleIdx="1" presStyleCnt="5"/>
      <dgm:spPr/>
      <dgm:t>
        <a:bodyPr/>
        <a:lstStyle/>
        <a:p>
          <a:endParaRPr lang="en-US"/>
        </a:p>
      </dgm:t>
    </dgm:pt>
    <dgm:pt modelId="{FBA53BFA-63EF-CA4E-9F71-00755D44B179}" type="pres">
      <dgm:prSet presAssocID="{DF69AB72-9160-B94A-9EB5-626CE19D17DD}" presName="hierRoot3" presStyleCnt="0"/>
      <dgm:spPr/>
    </dgm:pt>
    <dgm:pt modelId="{7FEEFC03-9700-F643-B84D-17A3E0BC4D07}" type="pres">
      <dgm:prSet presAssocID="{DF69AB72-9160-B94A-9EB5-626CE19D17DD}" presName="composite3" presStyleCnt="0"/>
      <dgm:spPr/>
    </dgm:pt>
    <dgm:pt modelId="{88699E61-32EF-AD4B-992A-5B3630A8F828}" type="pres">
      <dgm:prSet presAssocID="{DF69AB72-9160-B94A-9EB5-626CE19D17DD}" presName="background3" presStyleLbl="node3" presStyleIdx="1" presStyleCnt="5"/>
      <dgm:spPr/>
    </dgm:pt>
    <dgm:pt modelId="{443B160E-8ECE-5840-93CF-2EE2625C96B9}" type="pres">
      <dgm:prSet presAssocID="{DF69AB72-9160-B94A-9EB5-626CE19D17DD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C7B9B1-3D9E-F54E-95D8-3636963E04D9}" type="pres">
      <dgm:prSet presAssocID="{DF69AB72-9160-B94A-9EB5-626CE19D17DD}" presName="hierChild4" presStyleCnt="0"/>
      <dgm:spPr/>
    </dgm:pt>
    <dgm:pt modelId="{E3D081B5-AD0D-084D-A406-D1DE27B4A9E7}" type="pres">
      <dgm:prSet presAssocID="{4DA3B405-3C72-4243-B5E3-A891BB06BF29}" presName="Name10" presStyleLbl="parChTrans1D2" presStyleIdx="3" presStyleCnt="4"/>
      <dgm:spPr/>
      <dgm:t>
        <a:bodyPr/>
        <a:lstStyle/>
        <a:p>
          <a:endParaRPr lang="en-US"/>
        </a:p>
      </dgm:t>
    </dgm:pt>
    <dgm:pt modelId="{F9D0FA4B-261D-E347-ACE2-61DD87C6B744}" type="pres">
      <dgm:prSet presAssocID="{0F9AB341-6988-FA4E-B7FD-A8AD0BFE0731}" presName="hierRoot2" presStyleCnt="0"/>
      <dgm:spPr/>
    </dgm:pt>
    <dgm:pt modelId="{EB63EFBD-4F57-4D43-B440-E41BA446B342}" type="pres">
      <dgm:prSet presAssocID="{0F9AB341-6988-FA4E-B7FD-A8AD0BFE0731}" presName="composite2" presStyleCnt="0"/>
      <dgm:spPr/>
    </dgm:pt>
    <dgm:pt modelId="{A64F9166-42E0-6448-9B18-5978C131E374}" type="pres">
      <dgm:prSet presAssocID="{0F9AB341-6988-FA4E-B7FD-A8AD0BFE0731}" presName="background2" presStyleLbl="node2" presStyleIdx="3" presStyleCnt="4"/>
      <dgm:spPr/>
    </dgm:pt>
    <dgm:pt modelId="{2914F4AE-99DA-EC43-8A72-437FBDF5B2DB}" type="pres">
      <dgm:prSet presAssocID="{0F9AB341-6988-FA4E-B7FD-A8AD0BFE073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F04AD-A9A2-1A45-9216-23C6DE28D57B}" type="pres">
      <dgm:prSet presAssocID="{0F9AB341-6988-FA4E-B7FD-A8AD0BFE0731}" presName="hierChild3" presStyleCnt="0"/>
      <dgm:spPr/>
    </dgm:pt>
    <dgm:pt modelId="{96B38BB9-8496-DE4F-BFC8-7D65755E3F94}" type="pres">
      <dgm:prSet presAssocID="{5BD72BDB-CC54-C041-8087-9F5F1B616BE6}" presName="Name17" presStyleLbl="parChTrans1D3" presStyleIdx="2" presStyleCnt="5"/>
      <dgm:spPr/>
      <dgm:t>
        <a:bodyPr/>
        <a:lstStyle/>
        <a:p>
          <a:endParaRPr lang="en-US"/>
        </a:p>
      </dgm:t>
    </dgm:pt>
    <dgm:pt modelId="{AD7A76FB-7536-3E45-853B-1B634FAAFB3F}" type="pres">
      <dgm:prSet presAssocID="{A58782CE-EED0-CA4F-A619-9305D2C0C02A}" presName="hierRoot3" presStyleCnt="0"/>
      <dgm:spPr/>
    </dgm:pt>
    <dgm:pt modelId="{668771ED-90D5-F449-A8F9-FF148F0AD107}" type="pres">
      <dgm:prSet presAssocID="{A58782CE-EED0-CA4F-A619-9305D2C0C02A}" presName="composite3" presStyleCnt="0"/>
      <dgm:spPr/>
    </dgm:pt>
    <dgm:pt modelId="{D9330857-8E43-8648-8FEB-4DF24D9AFC00}" type="pres">
      <dgm:prSet presAssocID="{A58782CE-EED0-CA4F-A619-9305D2C0C02A}" presName="background3" presStyleLbl="node3" presStyleIdx="2" presStyleCnt="5"/>
      <dgm:spPr/>
    </dgm:pt>
    <dgm:pt modelId="{25C0F3E8-0595-3944-B548-04A80834C754}" type="pres">
      <dgm:prSet presAssocID="{A58782CE-EED0-CA4F-A619-9305D2C0C02A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652994-BC0C-ED49-86E7-3554A618DCFD}" type="pres">
      <dgm:prSet presAssocID="{A58782CE-EED0-CA4F-A619-9305D2C0C02A}" presName="hierChild4" presStyleCnt="0"/>
      <dgm:spPr/>
    </dgm:pt>
    <dgm:pt modelId="{302CF228-6968-9A41-BF15-5B3C2DAF8CC6}" type="pres">
      <dgm:prSet presAssocID="{D5E854A3-321D-B44E-A5F1-DF3EEC68137B}" presName="Name17" presStyleLbl="parChTrans1D3" presStyleIdx="3" presStyleCnt="5"/>
      <dgm:spPr/>
      <dgm:t>
        <a:bodyPr/>
        <a:lstStyle/>
        <a:p>
          <a:endParaRPr lang="en-US"/>
        </a:p>
      </dgm:t>
    </dgm:pt>
    <dgm:pt modelId="{97BB6A7A-D4C0-E345-ACC7-7EC6BFDCBA21}" type="pres">
      <dgm:prSet presAssocID="{860702FA-4CD7-F242-A2C9-6E5ACA548AB8}" presName="hierRoot3" presStyleCnt="0"/>
      <dgm:spPr/>
    </dgm:pt>
    <dgm:pt modelId="{FE4A6954-450E-494C-AFFB-B7AFBA6C41F9}" type="pres">
      <dgm:prSet presAssocID="{860702FA-4CD7-F242-A2C9-6E5ACA548AB8}" presName="composite3" presStyleCnt="0"/>
      <dgm:spPr/>
    </dgm:pt>
    <dgm:pt modelId="{EA89E99C-C02C-1340-8909-119B0A95B58E}" type="pres">
      <dgm:prSet presAssocID="{860702FA-4CD7-F242-A2C9-6E5ACA548AB8}" presName="background3" presStyleLbl="node3" presStyleIdx="3" presStyleCnt="5"/>
      <dgm:spPr/>
    </dgm:pt>
    <dgm:pt modelId="{4DCB3F64-E945-7E49-866D-B3306F859C8D}" type="pres">
      <dgm:prSet presAssocID="{860702FA-4CD7-F242-A2C9-6E5ACA548AB8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4CBF2-62DE-E345-9070-B28FD77B4A76}" type="pres">
      <dgm:prSet presAssocID="{860702FA-4CD7-F242-A2C9-6E5ACA548AB8}" presName="hierChild4" presStyleCnt="0"/>
      <dgm:spPr/>
    </dgm:pt>
    <dgm:pt modelId="{E8639472-5B7D-6340-A975-460002418A80}" type="pres">
      <dgm:prSet presAssocID="{AD52124F-4BEB-3F4B-A1EA-37BAD2F197E1}" presName="Name17" presStyleLbl="parChTrans1D3" presStyleIdx="4" presStyleCnt="5"/>
      <dgm:spPr/>
      <dgm:t>
        <a:bodyPr/>
        <a:lstStyle/>
        <a:p>
          <a:endParaRPr lang="en-US"/>
        </a:p>
      </dgm:t>
    </dgm:pt>
    <dgm:pt modelId="{387151AA-3855-0444-BF53-919F1EF65DB8}" type="pres">
      <dgm:prSet presAssocID="{45D17099-35E1-6F47-AC5E-342510BE4E18}" presName="hierRoot3" presStyleCnt="0"/>
      <dgm:spPr/>
    </dgm:pt>
    <dgm:pt modelId="{C84A3FDF-D128-924F-ACC4-90F77A87BF87}" type="pres">
      <dgm:prSet presAssocID="{45D17099-35E1-6F47-AC5E-342510BE4E18}" presName="composite3" presStyleCnt="0"/>
      <dgm:spPr/>
    </dgm:pt>
    <dgm:pt modelId="{397C1FF3-3230-984B-B87C-6E8D02D3C809}" type="pres">
      <dgm:prSet presAssocID="{45D17099-35E1-6F47-AC5E-342510BE4E18}" presName="background3" presStyleLbl="node3" presStyleIdx="4" presStyleCnt="5"/>
      <dgm:spPr/>
    </dgm:pt>
    <dgm:pt modelId="{9F2F8DA9-6AC7-CA47-8E92-C7193B1E7AB4}" type="pres">
      <dgm:prSet presAssocID="{45D17099-35E1-6F47-AC5E-342510BE4E18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7DB981-C5CD-534F-A709-D22C9AD651EC}" type="pres">
      <dgm:prSet presAssocID="{45D17099-35E1-6F47-AC5E-342510BE4E18}" presName="hierChild4" presStyleCnt="0"/>
      <dgm:spPr/>
    </dgm:pt>
  </dgm:ptLst>
  <dgm:cxnLst>
    <dgm:cxn modelId="{5FEF7372-1E66-5747-9601-056A38C06BC8}" type="presOf" srcId="{45D17099-35E1-6F47-AC5E-342510BE4E18}" destId="{9F2F8DA9-6AC7-CA47-8E92-C7193B1E7AB4}" srcOrd="0" destOrd="0" presId="urn:microsoft.com/office/officeart/2005/8/layout/hierarchy1"/>
    <dgm:cxn modelId="{F81BEC62-D74B-DC46-85EE-13ABD53CA1AA}" type="presOf" srcId="{DF69AB72-9160-B94A-9EB5-626CE19D17DD}" destId="{443B160E-8ECE-5840-93CF-2EE2625C96B9}" srcOrd="0" destOrd="0" presId="urn:microsoft.com/office/officeart/2005/8/layout/hierarchy1"/>
    <dgm:cxn modelId="{AA058891-3EEF-284F-ACB6-57771A1C1B70}" srcId="{0F9AB341-6988-FA4E-B7FD-A8AD0BFE0731}" destId="{860702FA-4CD7-F242-A2C9-6E5ACA548AB8}" srcOrd="1" destOrd="0" parTransId="{D5E854A3-321D-B44E-A5F1-DF3EEC68137B}" sibTransId="{475983F2-147A-6E4F-A6F7-04ED2CB96128}"/>
    <dgm:cxn modelId="{4F682508-175E-B842-B8E5-133C26CC4210}" type="presOf" srcId="{A58782CE-EED0-CA4F-A619-9305D2C0C02A}" destId="{25C0F3E8-0595-3944-B548-04A80834C754}" srcOrd="0" destOrd="0" presId="urn:microsoft.com/office/officeart/2005/8/layout/hierarchy1"/>
    <dgm:cxn modelId="{29FE921D-4B62-7844-A605-7A8CC6A4F076}" type="presOf" srcId="{BECA76AC-4F60-B44F-A9DE-7D196E41C33E}" destId="{02EC09AA-76B0-3A43-B0C1-D9F332D82BB0}" srcOrd="0" destOrd="0" presId="urn:microsoft.com/office/officeart/2005/8/layout/hierarchy1"/>
    <dgm:cxn modelId="{AF16B689-7356-DB48-8EA4-69A704AFB572}" type="presOf" srcId="{47341C00-AF3C-684B-8796-9B5980441C88}" destId="{3968B9BC-14A6-9445-8E04-49D148CB3606}" srcOrd="0" destOrd="0" presId="urn:microsoft.com/office/officeart/2005/8/layout/hierarchy1"/>
    <dgm:cxn modelId="{4E271B3C-B15B-4B4A-A7C9-5AA8690B6F72}" srcId="{00E56F9A-C4EE-B548-A929-4303065D490B}" destId="{BECA76AC-4F60-B44F-A9DE-7D196E41C33E}" srcOrd="0" destOrd="0" parTransId="{D054BBF7-CA8D-0B42-94B7-2E4EEEBD294C}" sibTransId="{E2D1D4D5-F4FF-0A48-98AF-D57A38278F88}"/>
    <dgm:cxn modelId="{61F93A62-B808-DB4D-B7A9-491FFB27595C}" type="presOf" srcId="{4DA3B405-3C72-4243-B5E3-A891BB06BF29}" destId="{E3D081B5-AD0D-084D-A406-D1DE27B4A9E7}" srcOrd="0" destOrd="0" presId="urn:microsoft.com/office/officeart/2005/8/layout/hierarchy1"/>
    <dgm:cxn modelId="{C7D5CFFD-FB0F-C845-8EF6-0B8ADDA24EBF}" srcId="{D222A8DB-FD39-C34A-A756-478D037AAF55}" destId="{0F9AB341-6988-FA4E-B7FD-A8AD0BFE0731}" srcOrd="3" destOrd="0" parTransId="{4DA3B405-3C72-4243-B5E3-A891BB06BF29}" sibTransId="{EE9008EC-32E2-6A4E-9211-C8CE35A825C8}"/>
    <dgm:cxn modelId="{97C14604-27B9-2C4D-BDD7-077F9B44C748}" type="presOf" srcId="{D5E854A3-321D-B44E-A5F1-DF3EEC68137B}" destId="{302CF228-6968-9A41-BF15-5B3C2DAF8CC6}" srcOrd="0" destOrd="0" presId="urn:microsoft.com/office/officeart/2005/8/layout/hierarchy1"/>
    <dgm:cxn modelId="{3870E729-7F52-8741-B1C0-78F3917109A0}" type="presOf" srcId="{0F9AB341-6988-FA4E-B7FD-A8AD0BFE0731}" destId="{2914F4AE-99DA-EC43-8A72-437FBDF5B2DB}" srcOrd="0" destOrd="0" presId="urn:microsoft.com/office/officeart/2005/8/layout/hierarchy1"/>
    <dgm:cxn modelId="{D7B0614C-1498-3C45-B124-93645418C740}" type="presOf" srcId="{D222A8DB-FD39-C34A-A756-478D037AAF55}" destId="{BDEF97A4-7257-8E4B-A249-E38AAA7475E4}" srcOrd="0" destOrd="0" presId="urn:microsoft.com/office/officeart/2005/8/layout/hierarchy1"/>
    <dgm:cxn modelId="{F6842569-FAED-A04B-9FB4-73BA202A9947}" type="presOf" srcId="{2F164A51-3CF7-4847-B525-36C42C546985}" destId="{9A08AB7E-1FD8-504C-90FE-FBD848DA9DF2}" srcOrd="0" destOrd="0" presId="urn:microsoft.com/office/officeart/2005/8/layout/hierarchy1"/>
    <dgm:cxn modelId="{25564D1B-41C1-4046-B1A4-313C31B7D447}" type="presOf" srcId="{AD52124F-4BEB-3F4B-A1EA-37BAD2F197E1}" destId="{E8639472-5B7D-6340-A975-460002418A80}" srcOrd="0" destOrd="0" presId="urn:microsoft.com/office/officeart/2005/8/layout/hierarchy1"/>
    <dgm:cxn modelId="{3BC96B2F-2569-084F-BE99-68EBAC86C40A}" type="presOf" srcId="{5F17727E-3681-3946-A33E-45686B99B0C3}" destId="{A1D4877C-9B56-7E48-B693-C908EC549A67}" srcOrd="0" destOrd="0" presId="urn:microsoft.com/office/officeart/2005/8/layout/hierarchy1"/>
    <dgm:cxn modelId="{0820F25C-6B7F-AF4C-BC7F-EF7D0D6CE8F9}" srcId="{0F9AB341-6988-FA4E-B7FD-A8AD0BFE0731}" destId="{A58782CE-EED0-CA4F-A619-9305D2C0C02A}" srcOrd="0" destOrd="0" parTransId="{5BD72BDB-CC54-C041-8087-9F5F1B616BE6}" sibTransId="{4111EA51-E5E8-9544-B950-EA7213B97FB9}"/>
    <dgm:cxn modelId="{2FE99CEC-83EB-3842-B10C-1DCF54CD902A}" srcId="{D222A8DB-FD39-C34A-A756-478D037AAF55}" destId="{00E56F9A-C4EE-B548-A929-4303065D490B}" srcOrd="2" destOrd="0" parTransId="{3F25BA1E-8783-224C-A328-938ADECF9E4A}" sibTransId="{1B5F8E9C-7097-6F45-8968-CD4B5D0D65AB}"/>
    <dgm:cxn modelId="{E36C4CE9-52B4-A548-993E-D80EFDC694BB}" type="presOf" srcId="{3F25BA1E-8783-224C-A328-938ADECF9E4A}" destId="{5D466C08-2737-E445-99A2-179791573C91}" srcOrd="0" destOrd="0" presId="urn:microsoft.com/office/officeart/2005/8/layout/hierarchy1"/>
    <dgm:cxn modelId="{75D4558E-A8E7-EE4B-AC5A-CF497A7E4857}" type="presOf" srcId="{1058CFC2-F592-6F4F-893D-5681725D158F}" destId="{C171F835-A99C-1F49-8CA4-0305F1DB14A1}" srcOrd="0" destOrd="0" presId="urn:microsoft.com/office/officeart/2005/8/layout/hierarchy1"/>
    <dgm:cxn modelId="{3652384C-F625-C74A-BCE8-FC8402CA0EB5}" srcId="{0F9AB341-6988-FA4E-B7FD-A8AD0BFE0731}" destId="{45D17099-35E1-6F47-AC5E-342510BE4E18}" srcOrd="2" destOrd="0" parTransId="{AD52124F-4BEB-3F4B-A1EA-37BAD2F197E1}" sibTransId="{5BE964C1-582C-1F48-87C4-6B8DB3CB31D3}"/>
    <dgm:cxn modelId="{A7ED5D5E-96E3-C043-9A75-48159233CA25}" type="presOf" srcId="{860702FA-4CD7-F242-A2C9-6E5ACA548AB8}" destId="{4DCB3F64-E945-7E49-866D-B3306F859C8D}" srcOrd="0" destOrd="0" presId="urn:microsoft.com/office/officeart/2005/8/layout/hierarchy1"/>
    <dgm:cxn modelId="{60FA1243-FA5E-BA41-BFD9-0E17C5CE9165}" type="presOf" srcId="{7B051BBE-A398-A246-930A-F9B150E8D53C}" destId="{CE712355-4F81-C644-98C5-89CAB6238BFC}" srcOrd="0" destOrd="0" presId="urn:microsoft.com/office/officeart/2005/8/layout/hierarchy1"/>
    <dgm:cxn modelId="{36B4B1BB-80DB-5746-922C-A30A09F32E4C}" type="presOf" srcId="{5BD72BDB-CC54-C041-8087-9F5F1B616BE6}" destId="{96B38BB9-8496-DE4F-BFC8-7D65755E3F94}" srcOrd="0" destOrd="0" presId="urn:microsoft.com/office/officeart/2005/8/layout/hierarchy1"/>
    <dgm:cxn modelId="{D8839769-93FE-E44E-9A65-D9670378D6DB}" srcId="{00E56F9A-C4EE-B548-A929-4303065D490B}" destId="{DF69AB72-9160-B94A-9EB5-626CE19D17DD}" srcOrd="1" destOrd="0" parTransId="{2F164A51-3CF7-4847-B525-36C42C546985}" sibTransId="{EF6C575B-CB10-2344-BBB8-586D144501D3}"/>
    <dgm:cxn modelId="{3FD1A0B6-9E94-C645-955D-12DC3C78FB53}" type="presOf" srcId="{74746CF9-B8C7-274D-B0DE-3D3CF109D251}" destId="{34C83A8B-0D83-3B41-9BDF-494738E27B0A}" srcOrd="0" destOrd="0" presId="urn:microsoft.com/office/officeart/2005/8/layout/hierarchy1"/>
    <dgm:cxn modelId="{A68D53D7-FC17-F94F-8CB6-5AEC4E9AF86C}" type="presOf" srcId="{D054BBF7-CA8D-0B42-94B7-2E4EEEBD294C}" destId="{37E393F3-E578-DD43-873D-766E1D0019C2}" srcOrd="0" destOrd="0" presId="urn:microsoft.com/office/officeart/2005/8/layout/hierarchy1"/>
    <dgm:cxn modelId="{31E39B8D-5003-C04E-9335-EF44B2DDA5B6}" srcId="{1058CFC2-F592-6F4F-893D-5681725D158F}" destId="{D222A8DB-FD39-C34A-A756-478D037AAF55}" srcOrd="0" destOrd="0" parTransId="{83DB3207-C098-2B40-9B49-D65FFE320E34}" sibTransId="{05BE2CC4-711B-B641-B25F-0CC37D3AC327}"/>
    <dgm:cxn modelId="{04D64093-9E31-764F-9C46-47B55DF34EB0}" srcId="{D222A8DB-FD39-C34A-A756-478D037AAF55}" destId="{7B051BBE-A398-A246-930A-F9B150E8D53C}" srcOrd="1" destOrd="0" parTransId="{47341C00-AF3C-684B-8796-9B5980441C88}" sibTransId="{AE7EEB00-41FF-D249-B0FA-60055D109E76}"/>
    <dgm:cxn modelId="{8553FFEF-4C46-0E41-A24C-196333E62AA0}" type="presOf" srcId="{00E56F9A-C4EE-B548-A929-4303065D490B}" destId="{05D47F6A-BA44-7B41-9BA3-C984BB0165A9}" srcOrd="0" destOrd="0" presId="urn:microsoft.com/office/officeart/2005/8/layout/hierarchy1"/>
    <dgm:cxn modelId="{8C83092A-9FC4-6446-9976-8E69DC2315DD}" srcId="{D222A8DB-FD39-C34A-A756-478D037AAF55}" destId="{5F17727E-3681-3946-A33E-45686B99B0C3}" srcOrd="0" destOrd="0" parTransId="{74746CF9-B8C7-274D-B0DE-3D3CF109D251}" sibTransId="{FC25C19F-0D62-AF41-AA2F-83A52250B022}"/>
    <dgm:cxn modelId="{B00CD553-69EE-9548-B235-1A474778B5A7}" type="presParOf" srcId="{C171F835-A99C-1F49-8CA4-0305F1DB14A1}" destId="{A513F4C5-5920-1E41-B9FC-D2BC35858213}" srcOrd="0" destOrd="0" presId="urn:microsoft.com/office/officeart/2005/8/layout/hierarchy1"/>
    <dgm:cxn modelId="{842FD760-1DE0-7741-915A-A3ADA1973CAF}" type="presParOf" srcId="{A513F4C5-5920-1E41-B9FC-D2BC35858213}" destId="{812FB13C-7714-B743-88E9-808D631597F2}" srcOrd="0" destOrd="0" presId="urn:microsoft.com/office/officeart/2005/8/layout/hierarchy1"/>
    <dgm:cxn modelId="{49525DB8-A39B-0243-B99B-37778259CA46}" type="presParOf" srcId="{812FB13C-7714-B743-88E9-808D631597F2}" destId="{7E21079C-02D4-3040-987F-B8A197B4971B}" srcOrd="0" destOrd="0" presId="urn:microsoft.com/office/officeart/2005/8/layout/hierarchy1"/>
    <dgm:cxn modelId="{87AFE8C7-A952-E940-A3A6-6663B35592B3}" type="presParOf" srcId="{812FB13C-7714-B743-88E9-808D631597F2}" destId="{BDEF97A4-7257-8E4B-A249-E38AAA7475E4}" srcOrd="1" destOrd="0" presId="urn:microsoft.com/office/officeart/2005/8/layout/hierarchy1"/>
    <dgm:cxn modelId="{37FC24F8-122A-0240-8C8A-B8669A23707B}" type="presParOf" srcId="{A513F4C5-5920-1E41-B9FC-D2BC35858213}" destId="{E91F4346-757F-0F43-AB87-5CAF510C0BF2}" srcOrd="1" destOrd="0" presId="urn:microsoft.com/office/officeart/2005/8/layout/hierarchy1"/>
    <dgm:cxn modelId="{98B29721-98DC-1E4A-9DEB-7F81DA49F9A6}" type="presParOf" srcId="{E91F4346-757F-0F43-AB87-5CAF510C0BF2}" destId="{34C83A8B-0D83-3B41-9BDF-494738E27B0A}" srcOrd="0" destOrd="0" presId="urn:microsoft.com/office/officeart/2005/8/layout/hierarchy1"/>
    <dgm:cxn modelId="{B21BD26D-F1CE-EC4B-A449-C7081DBF96D2}" type="presParOf" srcId="{E91F4346-757F-0F43-AB87-5CAF510C0BF2}" destId="{6E101AE6-C140-D54C-90AB-41675C9894E0}" srcOrd="1" destOrd="0" presId="urn:microsoft.com/office/officeart/2005/8/layout/hierarchy1"/>
    <dgm:cxn modelId="{84BE2F4B-F4FA-5246-BC25-CFD4F1E9AC90}" type="presParOf" srcId="{6E101AE6-C140-D54C-90AB-41675C9894E0}" destId="{028284C3-7A8C-4F47-AF47-C87403BD795B}" srcOrd="0" destOrd="0" presId="urn:microsoft.com/office/officeart/2005/8/layout/hierarchy1"/>
    <dgm:cxn modelId="{09332843-D281-2B4F-80CC-12E28AEC97C8}" type="presParOf" srcId="{028284C3-7A8C-4F47-AF47-C87403BD795B}" destId="{279D8858-065D-664C-93F8-A38ED25A9E15}" srcOrd="0" destOrd="0" presId="urn:microsoft.com/office/officeart/2005/8/layout/hierarchy1"/>
    <dgm:cxn modelId="{C016FC0A-4E75-BA42-8AE8-628B444795C0}" type="presParOf" srcId="{028284C3-7A8C-4F47-AF47-C87403BD795B}" destId="{A1D4877C-9B56-7E48-B693-C908EC549A67}" srcOrd="1" destOrd="0" presId="urn:microsoft.com/office/officeart/2005/8/layout/hierarchy1"/>
    <dgm:cxn modelId="{B050EFE9-44CF-8E44-A2B8-AD1DC6241F84}" type="presParOf" srcId="{6E101AE6-C140-D54C-90AB-41675C9894E0}" destId="{61C3F451-4137-CB40-A008-045499D659D0}" srcOrd="1" destOrd="0" presId="urn:microsoft.com/office/officeart/2005/8/layout/hierarchy1"/>
    <dgm:cxn modelId="{F03DE71C-4849-744F-9438-4334B2BFBD6A}" type="presParOf" srcId="{E91F4346-757F-0F43-AB87-5CAF510C0BF2}" destId="{3968B9BC-14A6-9445-8E04-49D148CB3606}" srcOrd="2" destOrd="0" presId="urn:microsoft.com/office/officeart/2005/8/layout/hierarchy1"/>
    <dgm:cxn modelId="{B31B553D-7DA5-254A-9FC2-F740305804F1}" type="presParOf" srcId="{E91F4346-757F-0F43-AB87-5CAF510C0BF2}" destId="{F11C6BCB-E4DA-D544-8240-3D75397FA40B}" srcOrd="3" destOrd="0" presId="urn:microsoft.com/office/officeart/2005/8/layout/hierarchy1"/>
    <dgm:cxn modelId="{B8128870-21F6-EA40-9D92-0F4D999E9647}" type="presParOf" srcId="{F11C6BCB-E4DA-D544-8240-3D75397FA40B}" destId="{12A6F2EB-0A9C-5A49-BB8D-42911926F95A}" srcOrd="0" destOrd="0" presId="urn:microsoft.com/office/officeart/2005/8/layout/hierarchy1"/>
    <dgm:cxn modelId="{6F4FB62F-F5DD-E449-B274-CC379AFAC0D2}" type="presParOf" srcId="{12A6F2EB-0A9C-5A49-BB8D-42911926F95A}" destId="{1EE487C7-57FD-7946-B203-9118000640D9}" srcOrd="0" destOrd="0" presId="urn:microsoft.com/office/officeart/2005/8/layout/hierarchy1"/>
    <dgm:cxn modelId="{E4DBE3CC-4CA4-A740-89C0-F4F3E41171E2}" type="presParOf" srcId="{12A6F2EB-0A9C-5A49-BB8D-42911926F95A}" destId="{CE712355-4F81-C644-98C5-89CAB6238BFC}" srcOrd="1" destOrd="0" presId="urn:microsoft.com/office/officeart/2005/8/layout/hierarchy1"/>
    <dgm:cxn modelId="{2FB23874-5DA8-9A40-A939-AF5C6CC02FC7}" type="presParOf" srcId="{F11C6BCB-E4DA-D544-8240-3D75397FA40B}" destId="{77CA7E5A-9209-6A46-A573-22AE8EE228ED}" srcOrd="1" destOrd="0" presId="urn:microsoft.com/office/officeart/2005/8/layout/hierarchy1"/>
    <dgm:cxn modelId="{2F2FC9F7-705F-814E-848D-5F9D039C7BB1}" type="presParOf" srcId="{E91F4346-757F-0F43-AB87-5CAF510C0BF2}" destId="{5D466C08-2737-E445-99A2-179791573C91}" srcOrd="4" destOrd="0" presId="urn:microsoft.com/office/officeart/2005/8/layout/hierarchy1"/>
    <dgm:cxn modelId="{38A62984-8CE3-D447-8B9E-D0EDAEAFCB8D}" type="presParOf" srcId="{E91F4346-757F-0F43-AB87-5CAF510C0BF2}" destId="{EFADF9B2-2722-7A4B-A0B5-76CA5510B2FF}" srcOrd="5" destOrd="0" presId="urn:microsoft.com/office/officeart/2005/8/layout/hierarchy1"/>
    <dgm:cxn modelId="{A566E750-D94C-7544-AC66-C104797E5305}" type="presParOf" srcId="{EFADF9B2-2722-7A4B-A0B5-76CA5510B2FF}" destId="{5163FBE0-0391-D84E-9331-EC98A464C698}" srcOrd="0" destOrd="0" presId="urn:microsoft.com/office/officeart/2005/8/layout/hierarchy1"/>
    <dgm:cxn modelId="{08111A2F-8BA8-6C4D-AA68-2A4BDFC88F06}" type="presParOf" srcId="{5163FBE0-0391-D84E-9331-EC98A464C698}" destId="{C614F532-3201-FD42-A631-FEBF545F7923}" srcOrd="0" destOrd="0" presId="urn:microsoft.com/office/officeart/2005/8/layout/hierarchy1"/>
    <dgm:cxn modelId="{0C1D982B-1E28-7A44-B2FA-154E076CAB98}" type="presParOf" srcId="{5163FBE0-0391-D84E-9331-EC98A464C698}" destId="{05D47F6A-BA44-7B41-9BA3-C984BB0165A9}" srcOrd="1" destOrd="0" presId="urn:microsoft.com/office/officeart/2005/8/layout/hierarchy1"/>
    <dgm:cxn modelId="{EEAF6269-3835-004B-BEBC-53D99CDC6A92}" type="presParOf" srcId="{EFADF9B2-2722-7A4B-A0B5-76CA5510B2FF}" destId="{67FC3FD9-4C30-4147-908F-97CC2A467ADE}" srcOrd="1" destOrd="0" presId="urn:microsoft.com/office/officeart/2005/8/layout/hierarchy1"/>
    <dgm:cxn modelId="{3555E5AB-B884-0348-80BF-6AD66537547B}" type="presParOf" srcId="{67FC3FD9-4C30-4147-908F-97CC2A467ADE}" destId="{37E393F3-E578-DD43-873D-766E1D0019C2}" srcOrd="0" destOrd="0" presId="urn:microsoft.com/office/officeart/2005/8/layout/hierarchy1"/>
    <dgm:cxn modelId="{7BFCF9D3-6F5A-3349-AAD8-52D6C00B3E03}" type="presParOf" srcId="{67FC3FD9-4C30-4147-908F-97CC2A467ADE}" destId="{E8D371CB-B180-0641-8D59-D7B16249823F}" srcOrd="1" destOrd="0" presId="urn:microsoft.com/office/officeart/2005/8/layout/hierarchy1"/>
    <dgm:cxn modelId="{F4FEE965-227C-F64B-B258-C37C38802A17}" type="presParOf" srcId="{E8D371CB-B180-0641-8D59-D7B16249823F}" destId="{CFCB7704-0D29-E04E-AE19-48854688D488}" srcOrd="0" destOrd="0" presId="urn:microsoft.com/office/officeart/2005/8/layout/hierarchy1"/>
    <dgm:cxn modelId="{2ADB7A40-6134-944B-B8EF-F4033F172571}" type="presParOf" srcId="{CFCB7704-0D29-E04E-AE19-48854688D488}" destId="{2DF84FB2-CAAE-A248-B956-5EEB7D32CD74}" srcOrd="0" destOrd="0" presId="urn:microsoft.com/office/officeart/2005/8/layout/hierarchy1"/>
    <dgm:cxn modelId="{652CDBA5-71D0-1A43-80D3-26F8AAC4F73F}" type="presParOf" srcId="{CFCB7704-0D29-E04E-AE19-48854688D488}" destId="{02EC09AA-76B0-3A43-B0C1-D9F332D82BB0}" srcOrd="1" destOrd="0" presId="urn:microsoft.com/office/officeart/2005/8/layout/hierarchy1"/>
    <dgm:cxn modelId="{742362C4-0C2B-434D-AA2B-14C6CC49710F}" type="presParOf" srcId="{E8D371CB-B180-0641-8D59-D7B16249823F}" destId="{9003B716-430C-5A45-BCFC-EA5C9ED68F37}" srcOrd="1" destOrd="0" presId="urn:microsoft.com/office/officeart/2005/8/layout/hierarchy1"/>
    <dgm:cxn modelId="{0835844D-F53B-BE4E-AA46-5FF7E643A5AF}" type="presParOf" srcId="{67FC3FD9-4C30-4147-908F-97CC2A467ADE}" destId="{9A08AB7E-1FD8-504C-90FE-FBD848DA9DF2}" srcOrd="2" destOrd="0" presId="urn:microsoft.com/office/officeart/2005/8/layout/hierarchy1"/>
    <dgm:cxn modelId="{A1103394-5A54-9E43-B97C-930AF5B766BD}" type="presParOf" srcId="{67FC3FD9-4C30-4147-908F-97CC2A467ADE}" destId="{FBA53BFA-63EF-CA4E-9F71-00755D44B179}" srcOrd="3" destOrd="0" presId="urn:microsoft.com/office/officeart/2005/8/layout/hierarchy1"/>
    <dgm:cxn modelId="{B7930E94-258E-2E4E-91EC-F26CA7280F26}" type="presParOf" srcId="{FBA53BFA-63EF-CA4E-9F71-00755D44B179}" destId="{7FEEFC03-9700-F643-B84D-17A3E0BC4D07}" srcOrd="0" destOrd="0" presId="urn:microsoft.com/office/officeart/2005/8/layout/hierarchy1"/>
    <dgm:cxn modelId="{5C7070EB-FF21-314F-B678-D626D6B30680}" type="presParOf" srcId="{7FEEFC03-9700-F643-B84D-17A3E0BC4D07}" destId="{88699E61-32EF-AD4B-992A-5B3630A8F828}" srcOrd="0" destOrd="0" presId="urn:microsoft.com/office/officeart/2005/8/layout/hierarchy1"/>
    <dgm:cxn modelId="{C75EB5D3-CA1F-3D47-82F9-787B251F3ED5}" type="presParOf" srcId="{7FEEFC03-9700-F643-B84D-17A3E0BC4D07}" destId="{443B160E-8ECE-5840-93CF-2EE2625C96B9}" srcOrd="1" destOrd="0" presId="urn:microsoft.com/office/officeart/2005/8/layout/hierarchy1"/>
    <dgm:cxn modelId="{A44751E9-41C6-444D-AB61-B51440A116AA}" type="presParOf" srcId="{FBA53BFA-63EF-CA4E-9F71-00755D44B179}" destId="{20C7B9B1-3D9E-F54E-95D8-3636963E04D9}" srcOrd="1" destOrd="0" presId="urn:microsoft.com/office/officeart/2005/8/layout/hierarchy1"/>
    <dgm:cxn modelId="{4771B51E-18D3-014F-AABC-38422EBF1B63}" type="presParOf" srcId="{E91F4346-757F-0F43-AB87-5CAF510C0BF2}" destId="{E3D081B5-AD0D-084D-A406-D1DE27B4A9E7}" srcOrd="6" destOrd="0" presId="urn:microsoft.com/office/officeart/2005/8/layout/hierarchy1"/>
    <dgm:cxn modelId="{D1DA4F13-E23F-3E43-A320-17AADA9A509A}" type="presParOf" srcId="{E91F4346-757F-0F43-AB87-5CAF510C0BF2}" destId="{F9D0FA4B-261D-E347-ACE2-61DD87C6B744}" srcOrd="7" destOrd="0" presId="urn:microsoft.com/office/officeart/2005/8/layout/hierarchy1"/>
    <dgm:cxn modelId="{67BB565C-1414-5F40-9C0D-E7DC7EBD1BC6}" type="presParOf" srcId="{F9D0FA4B-261D-E347-ACE2-61DD87C6B744}" destId="{EB63EFBD-4F57-4D43-B440-E41BA446B342}" srcOrd="0" destOrd="0" presId="urn:microsoft.com/office/officeart/2005/8/layout/hierarchy1"/>
    <dgm:cxn modelId="{127B688D-B5D9-F54B-9B4E-3C21CE0AC465}" type="presParOf" srcId="{EB63EFBD-4F57-4D43-B440-E41BA446B342}" destId="{A64F9166-42E0-6448-9B18-5978C131E374}" srcOrd="0" destOrd="0" presId="urn:microsoft.com/office/officeart/2005/8/layout/hierarchy1"/>
    <dgm:cxn modelId="{B777A28A-308D-F747-838B-46664E1FC6BB}" type="presParOf" srcId="{EB63EFBD-4F57-4D43-B440-E41BA446B342}" destId="{2914F4AE-99DA-EC43-8A72-437FBDF5B2DB}" srcOrd="1" destOrd="0" presId="urn:microsoft.com/office/officeart/2005/8/layout/hierarchy1"/>
    <dgm:cxn modelId="{04FA777B-582D-FD4A-A6EF-B2CE4F3E5F30}" type="presParOf" srcId="{F9D0FA4B-261D-E347-ACE2-61DD87C6B744}" destId="{597F04AD-A9A2-1A45-9216-23C6DE28D57B}" srcOrd="1" destOrd="0" presId="urn:microsoft.com/office/officeart/2005/8/layout/hierarchy1"/>
    <dgm:cxn modelId="{63A3FB8D-7D53-114C-BB30-A0A278F04036}" type="presParOf" srcId="{597F04AD-A9A2-1A45-9216-23C6DE28D57B}" destId="{96B38BB9-8496-DE4F-BFC8-7D65755E3F94}" srcOrd="0" destOrd="0" presId="urn:microsoft.com/office/officeart/2005/8/layout/hierarchy1"/>
    <dgm:cxn modelId="{F00CC6D2-5104-3E4A-8DE5-0C4E17F9D810}" type="presParOf" srcId="{597F04AD-A9A2-1A45-9216-23C6DE28D57B}" destId="{AD7A76FB-7536-3E45-853B-1B634FAAFB3F}" srcOrd="1" destOrd="0" presId="urn:microsoft.com/office/officeart/2005/8/layout/hierarchy1"/>
    <dgm:cxn modelId="{6E8625E0-187A-9944-A1AB-8F4B16696B6A}" type="presParOf" srcId="{AD7A76FB-7536-3E45-853B-1B634FAAFB3F}" destId="{668771ED-90D5-F449-A8F9-FF148F0AD107}" srcOrd="0" destOrd="0" presId="urn:microsoft.com/office/officeart/2005/8/layout/hierarchy1"/>
    <dgm:cxn modelId="{7AAF8101-969A-E849-97C7-C4D751EC20EB}" type="presParOf" srcId="{668771ED-90D5-F449-A8F9-FF148F0AD107}" destId="{D9330857-8E43-8648-8FEB-4DF24D9AFC00}" srcOrd="0" destOrd="0" presId="urn:microsoft.com/office/officeart/2005/8/layout/hierarchy1"/>
    <dgm:cxn modelId="{8ADEF01C-BC12-8D4D-974E-1B5B346EEA96}" type="presParOf" srcId="{668771ED-90D5-F449-A8F9-FF148F0AD107}" destId="{25C0F3E8-0595-3944-B548-04A80834C754}" srcOrd="1" destOrd="0" presId="urn:microsoft.com/office/officeart/2005/8/layout/hierarchy1"/>
    <dgm:cxn modelId="{DD60F0E9-27D9-8C41-845E-09856A0B0CFF}" type="presParOf" srcId="{AD7A76FB-7536-3E45-853B-1B634FAAFB3F}" destId="{3C652994-BC0C-ED49-86E7-3554A618DCFD}" srcOrd="1" destOrd="0" presId="urn:microsoft.com/office/officeart/2005/8/layout/hierarchy1"/>
    <dgm:cxn modelId="{65356311-4984-9F41-A823-1BC543AEEDD3}" type="presParOf" srcId="{597F04AD-A9A2-1A45-9216-23C6DE28D57B}" destId="{302CF228-6968-9A41-BF15-5B3C2DAF8CC6}" srcOrd="2" destOrd="0" presId="urn:microsoft.com/office/officeart/2005/8/layout/hierarchy1"/>
    <dgm:cxn modelId="{EADCCD4C-609F-4149-8B26-78FAA126C3F2}" type="presParOf" srcId="{597F04AD-A9A2-1A45-9216-23C6DE28D57B}" destId="{97BB6A7A-D4C0-E345-ACC7-7EC6BFDCBA21}" srcOrd="3" destOrd="0" presId="urn:microsoft.com/office/officeart/2005/8/layout/hierarchy1"/>
    <dgm:cxn modelId="{19B30575-9796-D94C-B3F7-594DA59C9532}" type="presParOf" srcId="{97BB6A7A-D4C0-E345-ACC7-7EC6BFDCBA21}" destId="{FE4A6954-450E-494C-AFFB-B7AFBA6C41F9}" srcOrd="0" destOrd="0" presId="urn:microsoft.com/office/officeart/2005/8/layout/hierarchy1"/>
    <dgm:cxn modelId="{C5013C9A-9E62-2D48-B145-EDB668F912D8}" type="presParOf" srcId="{FE4A6954-450E-494C-AFFB-B7AFBA6C41F9}" destId="{EA89E99C-C02C-1340-8909-119B0A95B58E}" srcOrd="0" destOrd="0" presId="urn:microsoft.com/office/officeart/2005/8/layout/hierarchy1"/>
    <dgm:cxn modelId="{57AE8255-1F5E-404E-A6EC-079CA926CAC3}" type="presParOf" srcId="{FE4A6954-450E-494C-AFFB-B7AFBA6C41F9}" destId="{4DCB3F64-E945-7E49-866D-B3306F859C8D}" srcOrd="1" destOrd="0" presId="urn:microsoft.com/office/officeart/2005/8/layout/hierarchy1"/>
    <dgm:cxn modelId="{9F10DD38-A15A-D045-B28B-4A590B35D78F}" type="presParOf" srcId="{97BB6A7A-D4C0-E345-ACC7-7EC6BFDCBA21}" destId="{47B4CBF2-62DE-E345-9070-B28FD77B4A76}" srcOrd="1" destOrd="0" presId="urn:microsoft.com/office/officeart/2005/8/layout/hierarchy1"/>
    <dgm:cxn modelId="{1CEF3F37-74C2-9A4D-8EE1-2C89401140EC}" type="presParOf" srcId="{597F04AD-A9A2-1A45-9216-23C6DE28D57B}" destId="{E8639472-5B7D-6340-A975-460002418A80}" srcOrd="4" destOrd="0" presId="urn:microsoft.com/office/officeart/2005/8/layout/hierarchy1"/>
    <dgm:cxn modelId="{4371A8E8-C8BF-8240-B145-20F2154AED8E}" type="presParOf" srcId="{597F04AD-A9A2-1A45-9216-23C6DE28D57B}" destId="{387151AA-3855-0444-BF53-919F1EF65DB8}" srcOrd="5" destOrd="0" presId="urn:microsoft.com/office/officeart/2005/8/layout/hierarchy1"/>
    <dgm:cxn modelId="{A5BF2834-F7EA-AE43-94EF-D49184A78065}" type="presParOf" srcId="{387151AA-3855-0444-BF53-919F1EF65DB8}" destId="{C84A3FDF-D128-924F-ACC4-90F77A87BF87}" srcOrd="0" destOrd="0" presId="urn:microsoft.com/office/officeart/2005/8/layout/hierarchy1"/>
    <dgm:cxn modelId="{5BC8FB1D-C365-3246-BD05-2A45BF42C767}" type="presParOf" srcId="{C84A3FDF-D128-924F-ACC4-90F77A87BF87}" destId="{397C1FF3-3230-984B-B87C-6E8D02D3C809}" srcOrd="0" destOrd="0" presId="urn:microsoft.com/office/officeart/2005/8/layout/hierarchy1"/>
    <dgm:cxn modelId="{327AF83B-BE21-3143-AE9F-6FDF3E6378AB}" type="presParOf" srcId="{C84A3FDF-D128-924F-ACC4-90F77A87BF87}" destId="{9F2F8DA9-6AC7-CA47-8E92-C7193B1E7AB4}" srcOrd="1" destOrd="0" presId="urn:microsoft.com/office/officeart/2005/8/layout/hierarchy1"/>
    <dgm:cxn modelId="{D9C560E8-5000-1846-A29A-2FC69CB8058E}" type="presParOf" srcId="{387151AA-3855-0444-BF53-919F1EF65DB8}" destId="{B77DB981-C5CD-534F-A709-D22C9AD651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57514-96C5-E849-8193-CF7579679AB2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73468-F6EB-4D4A-89D9-03E3653F80BB}">
      <dgm:prSet phldrT="[Text]"/>
      <dgm:spPr/>
      <dgm:t>
        <a:bodyPr/>
        <a:lstStyle/>
        <a:p>
          <a:r>
            <a:rPr lang="en-US" dirty="0" smtClean="0"/>
            <a:t>Open</a:t>
          </a:r>
          <a:endParaRPr lang="en-US" dirty="0"/>
        </a:p>
      </dgm:t>
    </dgm:pt>
    <dgm:pt modelId="{DEF05905-1518-9341-8D95-EE1B6EA85907}" type="parTrans" cxnId="{CF100CE8-A826-2344-A168-9055694DF956}">
      <dgm:prSet/>
      <dgm:spPr/>
      <dgm:t>
        <a:bodyPr/>
        <a:lstStyle/>
        <a:p>
          <a:endParaRPr lang="en-US"/>
        </a:p>
      </dgm:t>
    </dgm:pt>
    <dgm:pt modelId="{7CE10471-76FF-1C49-BE1B-8CE95C300974}" type="sibTrans" cxnId="{CF100CE8-A826-2344-A168-9055694DF956}">
      <dgm:prSet/>
      <dgm:spPr/>
      <dgm:t>
        <a:bodyPr/>
        <a:lstStyle/>
        <a:p>
          <a:endParaRPr lang="en-US"/>
        </a:p>
      </dgm:t>
    </dgm:pt>
    <dgm:pt modelId="{08C0DB05-13C1-5F45-A700-D08116A5A5A2}">
      <dgm:prSet phldrT="[Text]"/>
      <dgm:spPr/>
      <dgm:t>
        <a:bodyPr/>
        <a:lstStyle/>
        <a:p>
          <a:r>
            <a:rPr lang="en-US" dirty="0" smtClean="0"/>
            <a:t>Open Inertial</a:t>
          </a:r>
          <a:endParaRPr lang="en-US" dirty="0"/>
        </a:p>
      </dgm:t>
    </dgm:pt>
    <dgm:pt modelId="{3D705955-D348-A149-B40C-02A31FEB1002}" type="parTrans" cxnId="{408FD599-EBD3-5F4C-A657-7991CD21CA3D}">
      <dgm:prSet/>
      <dgm:spPr/>
      <dgm:t>
        <a:bodyPr/>
        <a:lstStyle/>
        <a:p>
          <a:endParaRPr lang="en-US"/>
        </a:p>
      </dgm:t>
    </dgm:pt>
    <dgm:pt modelId="{E1CE303A-9107-6343-9577-D1E6D0027EAF}" type="sibTrans" cxnId="{408FD599-EBD3-5F4C-A657-7991CD21CA3D}">
      <dgm:prSet/>
      <dgm:spPr/>
      <dgm:t>
        <a:bodyPr/>
        <a:lstStyle/>
        <a:p>
          <a:endParaRPr lang="en-US"/>
        </a:p>
      </dgm:t>
    </dgm:pt>
    <dgm:pt modelId="{D83910E6-8AD9-3049-B482-92838ED5D364}">
      <dgm:prSet phldrT="[Text]"/>
      <dgm:spPr/>
      <dgm:t>
        <a:bodyPr/>
        <a:lstStyle/>
        <a:p>
          <a:r>
            <a:rPr lang="en-US" dirty="0" smtClean="0"/>
            <a:t>Open Outside</a:t>
          </a:r>
          <a:endParaRPr lang="en-US" dirty="0"/>
        </a:p>
      </dgm:t>
    </dgm:pt>
    <dgm:pt modelId="{AB38C43D-04B7-7E4F-A49D-6E47B3237E8E}" type="parTrans" cxnId="{C7C22C35-27E7-AB4F-8D58-C1380FCCB460}">
      <dgm:prSet/>
      <dgm:spPr/>
      <dgm:t>
        <a:bodyPr/>
        <a:lstStyle/>
        <a:p>
          <a:endParaRPr lang="en-US"/>
        </a:p>
      </dgm:t>
    </dgm:pt>
    <dgm:pt modelId="{88FA58FC-6ABD-0C4E-BE60-1D42503502FF}" type="sibTrans" cxnId="{C7C22C35-27E7-AB4F-8D58-C1380FCCB460}">
      <dgm:prSet/>
      <dgm:spPr/>
      <dgm:t>
        <a:bodyPr/>
        <a:lstStyle/>
        <a:p>
          <a:endParaRPr lang="en-US"/>
        </a:p>
      </dgm:t>
    </dgm:pt>
    <dgm:pt modelId="{F2C1865E-FCD6-284D-BA51-A64878867154}">
      <dgm:prSet phldrT="[Text]"/>
      <dgm:spPr/>
      <dgm:t>
        <a:bodyPr/>
        <a:lstStyle/>
        <a:p>
          <a:r>
            <a:rPr lang="en-US" dirty="0" smtClean="0"/>
            <a:t>Open Inside</a:t>
          </a:r>
          <a:endParaRPr lang="en-US" dirty="0"/>
        </a:p>
      </dgm:t>
    </dgm:pt>
    <dgm:pt modelId="{8A74E25F-2877-BB43-B18B-0883F95EB4D1}" type="parTrans" cxnId="{F81DE937-CE18-8C4D-9E62-9AEF6A1C5F5E}">
      <dgm:prSet/>
      <dgm:spPr/>
      <dgm:t>
        <a:bodyPr/>
        <a:lstStyle/>
        <a:p>
          <a:endParaRPr lang="en-US"/>
        </a:p>
      </dgm:t>
    </dgm:pt>
    <dgm:pt modelId="{A799CCBD-0A1B-3E42-BD0A-332D8B48D35A}" type="sibTrans" cxnId="{F81DE937-CE18-8C4D-9E62-9AEF6A1C5F5E}">
      <dgm:prSet/>
      <dgm:spPr/>
      <dgm:t>
        <a:bodyPr/>
        <a:lstStyle/>
        <a:p>
          <a:endParaRPr lang="en-US"/>
        </a:p>
      </dgm:t>
    </dgm:pt>
    <dgm:pt modelId="{E9CE93D4-81C6-054E-A32D-42BB61E28322}">
      <dgm:prSet phldrT="[Text]"/>
      <dgm:spPr/>
      <dgm:t>
        <a:bodyPr/>
        <a:lstStyle/>
        <a:p>
          <a:r>
            <a:rPr lang="en-US" dirty="0" smtClean="0"/>
            <a:t>Unlock</a:t>
          </a:r>
          <a:endParaRPr lang="en-US" dirty="0"/>
        </a:p>
      </dgm:t>
    </dgm:pt>
    <dgm:pt modelId="{6291638A-E5F5-BA4F-8614-C9215000B00A}" type="parTrans" cxnId="{0DC937FE-C2D8-B941-8595-03BD5F0186C0}">
      <dgm:prSet/>
      <dgm:spPr/>
      <dgm:t>
        <a:bodyPr/>
        <a:lstStyle/>
        <a:p>
          <a:endParaRPr lang="en-US"/>
        </a:p>
      </dgm:t>
    </dgm:pt>
    <dgm:pt modelId="{A3580835-C43C-6446-923F-669500D05F97}" type="sibTrans" cxnId="{0DC937FE-C2D8-B941-8595-03BD5F0186C0}">
      <dgm:prSet/>
      <dgm:spPr/>
      <dgm:t>
        <a:bodyPr/>
        <a:lstStyle/>
        <a:p>
          <a:endParaRPr lang="en-US"/>
        </a:p>
      </dgm:t>
    </dgm:pt>
    <dgm:pt modelId="{6FBAC53B-E64A-3E4B-84C3-569A5B5E2B4F}">
      <dgm:prSet phldrT="[Text]"/>
      <dgm:spPr/>
      <dgm:t>
        <a:bodyPr/>
        <a:lstStyle/>
        <a:p>
          <a:r>
            <a:rPr lang="en-US" dirty="0" smtClean="0"/>
            <a:t>Push</a:t>
          </a:r>
          <a:endParaRPr lang="en-US" dirty="0"/>
        </a:p>
      </dgm:t>
    </dgm:pt>
    <dgm:pt modelId="{FA59649D-F297-F94A-83E5-B8CA48D98FE3}" type="parTrans" cxnId="{86C7B83C-51EB-3C42-A38E-4E50F8163D5B}">
      <dgm:prSet/>
      <dgm:spPr/>
      <dgm:t>
        <a:bodyPr/>
        <a:lstStyle/>
        <a:p>
          <a:endParaRPr lang="en-US"/>
        </a:p>
      </dgm:t>
    </dgm:pt>
    <dgm:pt modelId="{DC9CB8B8-B13D-9C41-9B3A-F4553201DAFC}" type="sibTrans" cxnId="{86C7B83C-51EB-3C42-A38E-4E50F8163D5B}">
      <dgm:prSet/>
      <dgm:spPr/>
      <dgm:t>
        <a:bodyPr/>
        <a:lstStyle/>
        <a:p>
          <a:endParaRPr lang="en-US"/>
        </a:p>
      </dgm:t>
    </dgm:pt>
    <dgm:pt modelId="{BACB81D9-9DCF-F046-9E72-000B5548A213}">
      <dgm:prSet phldrT="[Text]"/>
      <dgm:spPr/>
      <dgm:t>
        <a:bodyPr/>
        <a:lstStyle/>
        <a:p>
          <a:r>
            <a:rPr lang="en-US" dirty="0" smtClean="0"/>
            <a:t>Unlock</a:t>
          </a:r>
          <a:endParaRPr lang="en-US" dirty="0"/>
        </a:p>
      </dgm:t>
    </dgm:pt>
    <dgm:pt modelId="{E003DF70-5389-B34F-B81E-22296F0A9779}" type="parTrans" cxnId="{9D821239-107E-F04E-9C4F-A3AD629B4086}">
      <dgm:prSet/>
      <dgm:spPr/>
      <dgm:t>
        <a:bodyPr/>
        <a:lstStyle/>
        <a:p>
          <a:endParaRPr lang="en-US"/>
        </a:p>
      </dgm:t>
    </dgm:pt>
    <dgm:pt modelId="{DCAE139B-7F59-DB41-A7C1-D6180185CAD5}" type="sibTrans" cxnId="{9D821239-107E-F04E-9C4F-A3AD629B4086}">
      <dgm:prSet/>
      <dgm:spPr/>
      <dgm:t>
        <a:bodyPr/>
        <a:lstStyle/>
        <a:p>
          <a:endParaRPr lang="en-US"/>
        </a:p>
      </dgm:t>
    </dgm:pt>
    <dgm:pt modelId="{861C6AD6-C804-0D4F-B996-13611F6E8CEC}">
      <dgm:prSet phldrT="[Text]"/>
      <dgm:spPr/>
      <dgm:t>
        <a:bodyPr/>
        <a:lstStyle/>
        <a:p>
          <a:r>
            <a:rPr lang="en-US" dirty="0" smtClean="0"/>
            <a:t>Pull</a:t>
          </a:r>
          <a:endParaRPr lang="en-US" dirty="0"/>
        </a:p>
      </dgm:t>
    </dgm:pt>
    <dgm:pt modelId="{5F32932E-4065-D14B-B40C-322773FF7EC3}" type="parTrans" cxnId="{066CF4F2-49C2-DF4A-812B-6A48720672DD}">
      <dgm:prSet/>
      <dgm:spPr/>
      <dgm:t>
        <a:bodyPr/>
        <a:lstStyle/>
        <a:p>
          <a:endParaRPr lang="en-US"/>
        </a:p>
      </dgm:t>
    </dgm:pt>
    <dgm:pt modelId="{25E29515-FD63-B74E-89C5-B7AFC1D8F522}" type="sibTrans" cxnId="{066CF4F2-49C2-DF4A-812B-6A48720672DD}">
      <dgm:prSet/>
      <dgm:spPr/>
      <dgm:t>
        <a:bodyPr/>
        <a:lstStyle/>
        <a:p>
          <a:endParaRPr lang="en-US"/>
        </a:p>
      </dgm:t>
    </dgm:pt>
    <dgm:pt modelId="{D5ADEEF2-8CC3-DF4B-90D6-237EA47A06B1}" type="pres">
      <dgm:prSet presAssocID="{F6F57514-96C5-E849-8193-CF7579679A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825212-02B8-984D-B39D-BEFB8C1C828F}" type="pres">
      <dgm:prSet presAssocID="{8F973468-F6EB-4D4A-89D9-03E3653F80BB}" presName="hierRoot1" presStyleCnt="0"/>
      <dgm:spPr/>
    </dgm:pt>
    <dgm:pt modelId="{26EE7D71-67E4-744B-82D5-158A64AABE2A}" type="pres">
      <dgm:prSet presAssocID="{8F973468-F6EB-4D4A-89D9-03E3653F80BB}" presName="composite" presStyleCnt="0"/>
      <dgm:spPr/>
    </dgm:pt>
    <dgm:pt modelId="{5FCE13EB-EC09-6448-997A-59DF0A8FBD1C}" type="pres">
      <dgm:prSet presAssocID="{8F973468-F6EB-4D4A-89D9-03E3653F80BB}" presName="background" presStyleLbl="node0" presStyleIdx="0" presStyleCnt="1"/>
      <dgm:spPr/>
    </dgm:pt>
    <dgm:pt modelId="{F01AF4F1-9A85-444C-9E74-6065978CFC5B}" type="pres">
      <dgm:prSet presAssocID="{8F973468-F6EB-4D4A-89D9-03E3653F80BB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57447F-716F-6443-92AD-F241F8EEF037}" type="pres">
      <dgm:prSet presAssocID="{8F973468-F6EB-4D4A-89D9-03E3653F80BB}" presName="hierChild2" presStyleCnt="0"/>
      <dgm:spPr/>
    </dgm:pt>
    <dgm:pt modelId="{60E6E070-E79A-0B4D-AD18-7261D1814113}" type="pres">
      <dgm:prSet presAssocID="{3D705955-D348-A149-B40C-02A31FEB1002}" presName="Name10" presStyleLbl="parChTrans1D2" presStyleIdx="0" presStyleCnt="3"/>
      <dgm:spPr/>
      <dgm:t>
        <a:bodyPr/>
        <a:lstStyle/>
        <a:p>
          <a:endParaRPr lang="en-US"/>
        </a:p>
      </dgm:t>
    </dgm:pt>
    <dgm:pt modelId="{CF23BF89-CFB1-9849-8CD0-CB84BC106722}" type="pres">
      <dgm:prSet presAssocID="{08C0DB05-13C1-5F45-A700-D08116A5A5A2}" presName="hierRoot2" presStyleCnt="0"/>
      <dgm:spPr/>
    </dgm:pt>
    <dgm:pt modelId="{505C0C03-2B74-1A4B-8D6E-E1BFD8B0DD67}" type="pres">
      <dgm:prSet presAssocID="{08C0DB05-13C1-5F45-A700-D08116A5A5A2}" presName="composite2" presStyleCnt="0"/>
      <dgm:spPr/>
    </dgm:pt>
    <dgm:pt modelId="{AD71B037-F922-1645-BBED-0F3D0361CB02}" type="pres">
      <dgm:prSet presAssocID="{08C0DB05-13C1-5F45-A700-D08116A5A5A2}" presName="background2" presStyleLbl="node2" presStyleIdx="0" presStyleCnt="3"/>
      <dgm:spPr/>
    </dgm:pt>
    <dgm:pt modelId="{F6EC055B-FC4F-4F43-831D-056F6F82862B}" type="pres">
      <dgm:prSet presAssocID="{08C0DB05-13C1-5F45-A700-D08116A5A5A2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70E282-D735-634D-8EFA-89A510ACCBD7}" type="pres">
      <dgm:prSet presAssocID="{08C0DB05-13C1-5F45-A700-D08116A5A5A2}" presName="hierChild3" presStyleCnt="0"/>
      <dgm:spPr/>
    </dgm:pt>
    <dgm:pt modelId="{8BE90D38-236C-F646-A4D7-756FEED3B3ED}" type="pres">
      <dgm:prSet presAssocID="{AB38C43D-04B7-7E4F-A49D-6E47B3237E8E}" presName="Name10" presStyleLbl="parChTrans1D2" presStyleIdx="1" presStyleCnt="3"/>
      <dgm:spPr/>
      <dgm:t>
        <a:bodyPr/>
        <a:lstStyle/>
        <a:p>
          <a:endParaRPr lang="en-US"/>
        </a:p>
      </dgm:t>
    </dgm:pt>
    <dgm:pt modelId="{A94A6239-F3E2-2743-AC3A-EDD3CEC9CA10}" type="pres">
      <dgm:prSet presAssocID="{D83910E6-8AD9-3049-B482-92838ED5D364}" presName="hierRoot2" presStyleCnt="0"/>
      <dgm:spPr/>
    </dgm:pt>
    <dgm:pt modelId="{CBC69314-625B-D545-868F-3DAB77930DC1}" type="pres">
      <dgm:prSet presAssocID="{D83910E6-8AD9-3049-B482-92838ED5D364}" presName="composite2" presStyleCnt="0"/>
      <dgm:spPr/>
    </dgm:pt>
    <dgm:pt modelId="{02A8F7E1-7FAE-8E4F-87C2-B5EC0DCE0A7F}" type="pres">
      <dgm:prSet presAssocID="{D83910E6-8AD9-3049-B482-92838ED5D364}" presName="background2" presStyleLbl="node2" presStyleIdx="1" presStyleCnt="3"/>
      <dgm:spPr/>
    </dgm:pt>
    <dgm:pt modelId="{3960B9BE-5B11-8542-BE6C-1C84FEA422E6}" type="pres">
      <dgm:prSet presAssocID="{D83910E6-8AD9-3049-B482-92838ED5D364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B34068-D3E2-A247-B9A1-5938C5ECF7FD}" type="pres">
      <dgm:prSet presAssocID="{D83910E6-8AD9-3049-B482-92838ED5D364}" presName="hierChild3" presStyleCnt="0"/>
      <dgm:spPr/>
    </dgm:pt>
    <dgm:pt modelId="{651E16E6-AE48-2543-9ABA-C18F0F5DBCCD}" type="pres">
      <dgm:prSet presAssocID="{6291638A-E5F5-BA4F-8614-C9215000B00A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7C07E66-58FF-CA40-949C-49EDDE5E481B}" type="pres">
      <dgm:prSet presAssocID="{E9CE93D4-81C6-054E-A32D-42BB61E28322}" presName="hierRoot3" presStyleCnt="0"/>
      <dgm:spPr/>
    </dgm:pt>
    <dgm:pt modelId="{EA437E3E-8D98-A040-907E-CBD3E2D59437}" type="pres">
      <dgm:prSet presAssocID="{E9CE93D4-81C6-054E-A32D-42BB61E28322}" presName="composite3" presStyleCnt="0"/>
      <dgm:spPr/>
    </dgm:pt>
    <dgm:pt modelId="{5EEA3263-4BD7-AE45-B8CF-3D71FD2D00AC}" type="pres">
      <dgm:prSet presAssocID="{E9CE93D4-81C6-054E-A32D-42BB61E28322}" presName="background3" presStyleLbl="node3" presStyleIdx="0" presStyleCnt="4"/>
      <dgm:spPr/>
    </dgm:pt>
    <dgm:pt modelId="{E7522FF6-DC58-714A-8DA9-E8573447A8D1}" type="pres">
      <dgm:prSet presAssocID="{E9CE93D4-81C6-054E-A32D-42BB61E28322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330387-0E46-D942-8C2D-F567A41999A5}" type="pres">
      <dgm:prSet presAssocID="{E9CE93D4-81C6-054E-A32D-42BB61E28322}" presName="hierChild4" presStyleCnt="0"/>
      <dgm:spPr/>
    </dgm:pt>
    <dgm:pt modelId="{51655057-22AA-1946-BD4E-0C0A167C4ED4}" type="pres">
      <dgm:prSet presAssocID="{FA59649D-F297-F94A-83E5-B8CA48D98FE3}" presName="Name17" presStyleLbl="parChTrans1D3" presStyleIdx="1" presStyleCnt="4"/>
      <dgm:spPr/>
      <dgm:t>
        <a:bodyPr/>
        <a:lstStyle/>
        <a:p>
          <a:endParaRPr lang="en-US"/>
        </a:p>
      </dgm:t>
    </dgm:pt>
    <dgm:pt modelId="{38D72788-960A-1C4C-BECD-90642BA5124C}" type="pres">
      <dgm:prSet presAssocID="{6FBAC53B-E64A-3E4B-84C3-569A5B5E2B4F}" presName="hierRoot3" presStyleCnt="0"/>
      <dgm:spPr/>
    </dgm:pt>
    <dgm:pt modelId="{A6B7421D-E530-024C-991B-BBDC2642B3CA}" type="pres">
      <dgm:prSet presAssocID="{6FBAC53B-E64A-3E4B-84C3-569A5B5E2B4F}" presName="composite3" presStyleCnt="0"/>
      <dgm:spPr/>
    </dgm:pt>
    <dgm:pt modelId="{B575C781-D90A-8C4C-A459-EEA53027EF0A}" type="pres">
      <dgm:prSet presAssocID="{6FBAC53B-E64A-3E4B-84C3-569A5B5E2B4F}" presName="background3" presStyleLbl="node3" presStyleIdx="1" presStyleCnt="4"/>
      <dgm:spPr/>
    </dgm:pt>
    <dgm:pt modelId="{9982164D-D216-A94C-BE38-5B9C861E8DFA}" type="pres">
      <dgm:prSet presAssocID="{6FBAC53B-E64A-3E4B-84C3-569A5B5E2B4F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8B018B-2EC2-834A-B688-BC89EACD505F}" type="pres">
      <dgm:prSet presAssocID="{6FBAC53B-E64A-3E4B-84C3-569A5B5E2B4F}" presName="hierChild4" presStyleCnt="0"/>
      <dgm:spPr/>
    </dgm:pt>
    <dgm:pt modelId="{51C2BB88-3E8F-6C4A-97EE-090D0D185DF6}" type="pres">
      <dgm:prSet presAssocID="{8A74E25F-2877-BB43-B18B-0883F95EB4D1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4A6F86E-A9BB-E34F-842E-822C8B2D4A02}" type="pres">
      <dgm:prSet presAssocID="{F2C1865E-FCD6-284D-BA51-A64878867154}" presName="hierRoot2" presStyleCnt="0"/>
      <dgm:spPr/>
    </dgm:pt>
    <dgm:pt modelId="{15C302F6-2DCA-6740-928B-04F1057E4794}" type="pres">
      <dgm:prSet presAssocID="{F2C1865E-FCD6-284D-BA51-A64878867154}" presName="composite2" presStyleCnt="0"/>
      <dgm:spPr/>
    </dgm:pt>
    <dgm:pt modelId="{3ADDBD2D-B851-1049-86CC-1E0A65050AA9}" type="pres">
      <dgm:prSet presAssocID="{F2C1865E-FCD6-284D-BA51-A64878867154}" presName="background2" presStyleLbl="node2" presStyleIdx="2" presStyleCnt="3"/>
      <dgm:spPr/>
    </dgm:pt>
    <dgm:pt modelId="{B3F1CC42-F12C-884B-8B68-086717FE659C}" type="pres">
      <dgm:prSet presAssocID="{F2C1865E-FCD6-284D-BA51-A64878867154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BCD3ED-A430-3848-8CD2-A77A7C8616F3}" type="pres">
      <dgm:prSet presAssocID="{F2C1865E-FCD6-284D-BA51-A64878867154}" presName="hierChild3" presStyleCnt="0"/>
      <dgm:spPr/>
    </dgm:pt>
    <dgm:pt modelId="{C6609724-4D5D-AE4A-9609-AEE013FA25DB}" type="pres">
      <dgm:prSet presAssocID="{E003DF70-5389-B34F-B81E-22296F0A9779}" presName="Name17" presStyleLbl="parChTrans1D3" presStyleIdx="2" presStyleCnt="4"/>
      <dgm:spPr/>
      <dgm:t>
        <a:bodyPr/>
        <a:lstStyle/>
        <a:p>
          <a:endParaRPr lang="en-US"/>
        </a:p>
      </dgm:t>
    </dgm:pt>
    <dgm:pt modelId="{0FC2B489-332B-B14D-9C23-E72DCE09AF44}" type="pres">
      <dgm:prSet presAssocID="{BACB81D9-9DCF-F046-9E72-000B5548A213}" presName="hierRoot3" presStyleCnt="0"/>
      <dgm:spPr/>
    </dgm:pt>
    <dgm:pt modelId="{7A892504-C492-3B42-A3BB-4EC7FC3B91C7}" type="pres">
      <dgm:prSet presAssocID="{BACB81D9-9DCF-F046-9E72-000B5548A213}" presName="composite3" presStyleCnt="0"/>
      <dgm:spPr/>
    </dgm:pt>
    <dgm:pt modelId="{AE7D70F6-1AAA-A441-B847-9F850C1F29AC}" type="pres">
      <dgm:prSet presAssocID="{BACB81D9-9DCF-F046-9E72-000B5548A213}" presName="background3" presStyleLbl="node3" presStyleIdx="2" presStyleCnt="4"/>
      <dgm:spPr/>
    </dgm:pt>
    <dgm:pt modelId="{DE0C47FE-49FE-4E4A-A777-BA00A4A8E002}" type="pres">
      <dgm:prSet presAssocID="{BACB81D9-9DCF-F046-9E72-000B5548A213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CD6207-7202-F645-9D87-C90F7BE4F095}" type="pres">
      <dgm:prSet presAssocID="{BACB81D9-9DCF-F046-9E72-000B5548A213}" presName="hierChild4" presStyleCnt="0"/>
      <dgm:spPr/>
    </dgm:pt>
    <dgm:pt modelId="{D17C0E86-EE8F-9140-AC63-35EC39A5AE63}" type="pres">
      <dgm:prSet presAssocID="{5F32932E-4065-D14B-B40C-322773FF7EC3}" presName="Name17" presStyleLbl="parChTrans1D3" presStyleIdx="3" presStyleCnt="4"/>
      <dgm:spPr/>
      <dgm:t>
        <a:bodyPr/>
        <a:lstStyle/>
        <a:p>
          <a:endParaRPr lang="en-US"/>
        </a:p>
      </dgm:t>
    </dgm:pt>
    <dgm:pt modelId="{8EE6DC03-C937-9347-9B2F-7B7C4666CCE7}" type="pres">
      <dgm:prSet presAssocID="{861C6AD6-C804-0D4F-B996-13611F6E8CEC}" presName="hierRoot3" presStyleCnt="0"/>
      <dgm:spPr/>
    </dgm:pt>
    <dgm:pt modelId="{C4B38CFC-D37C-5547-9856-C2B32947A091}" type="pres">
      <dgm:prSet presAssocID="{861C6AD6-C804-0D4F-B996-13611F6E8CEC}" presName="composite3" presStyleCnt="0"/>
      <dgm:spPr/>
    </dgm:pt>
    <dgm:pt modelId="{F3C818F8-FD8E-EE45-9F1C-F2CFD2D3A601}" type="pres">
      <dgm:prSet presAssocID="{861C6AD6-C804-0D4F-B996-13611F6E8CEC}" presName="background3" presStyleLbl="node3" presStyleIdx="3" presStyleCnt="4"/>
      <dgm:spPr/>
    </dgm:pt>
    <dgm:pt modelId="{8E1014F5-0197-E740-B91B-DF07D8E6E889}" type="pres">
      <dgm:prSet presAssocID="{861C6AD6-C804-0D4F-B996-13611F6E8CEC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889D9-573F-B843-A8AF-E886A46D211C}" type="pres">
      <dgm:prSet presAssocID="{861C6AD6-C804-0D4F-B996-13611F6E8CEC}" presName="hierChild4" presStyleCnt="0"/>
      <dgm:spPr/>
    </dgm:pt>
  </dgm:ptLst>
  <dgm:cxnLst>
    <dgm:cxn modelId="{C33A900F-C644-8D4B-BE68-2137A3CA1351}" type="presOf" srcId="{6291638A-E5F5-BA4F-8614-C9215000B00A}" destId="{651E16E6-AE48-2543-9ABA-C18F0F5DBCCD}" srcOrd="0" destOrd="0" presId="urn:microsoft.com/office/officeart/2005/8/layout/hierarchy1"/>
    <dgm:cxn modelId="{F81DE937-CE18-8C4D-9E62-9AEF6A1C5F5E}" srcId="{8F973468-F6EB-4D4A-89D9-03E3653F80BB}" destId="{F2C1865E-FCD6-284D-BA51-A64878867154}" srcOrd="2" destOrd="0" parTransId="{8A74E25F-2877-BB43-B18B-0883F95EB4D1}" sibTransId="{A799CCBD-0A1B-3E42-BD0A-332D8B48D35A}"/>
    <dgm:cxn modelId="{4ED9D2E5-5D91-EC48-82A0-D70CF2CA03B0}" type="presOf" srcId="{AB38C43D-04B7-7E4F-A49D-6E47B3237E8E}" destId="{8BE90D38-236C-F646-A4D7-756FEED3B3ED}" srcOrd="0" destOrd="0" presId="urn:microsoft.com/office/officeart/2005/8/layout/hierarchy1"/>
    <dgm:cxn modelId="{533676A2-01EB-F242-A539-820AC7F26AC5}" type="presOf" srcId="{8A74E25F-2877-BB43-B18B-0883F95EB4D1}" destId="{51C2BB88-3E8F-6C4A-97EE-090D0D185DF6}" srcOrd="0" destOrd="0" presId="urn:microsoft.com/office/officeart/2005/8/layout/hierarchy1"/>
    <dgm:cxn modelId="{7132C64E-41A1-3F4E-B7C5-D0CDC6242492}" type="presOf" srcId="{F2C1865E-FCD6-284D-BA51-A64878867154}" destId="{B3F1CC42-F12C-884B-8B68-086717FE659C}" srcOrd="0" destOrd="0" presId="urn:microsoft.com/office/officeart/2005/8/layout/hierarchy1"/>
    <dgm:cxn modelId="{9D821239-107E-F04E-9C4F-A3AD629B4086}" srcId="{F2C1865E-FCD6-284D-BA51-A64878867154}" destId="{BACB81D9-9DCF-F046-9E72-000B5548A213}" srcOrd="0" destOrd="0" parTransId="{E003DF70-5389-B34F-B81E-22296F0A9779}" sibTransId="{DCAE139B-7F59-DB41-A7C1-D6180185CAD5}"/>
    <dgm:cxn modelId="{8410DD43-0833-594E-8FEC-BDC608721552}" type="presOf" srcId="{F6F57514-96C5-E849-8193-CF7579679AB2}" destId="{D5ADEEF2-8CC3-DF4B-90D6-237EA47A06B1}" srcOrd="0" destOrd="0" presId="urn:microsoft.com/office/officeart/2005/8/layout/hierarchy1"/>
    <dgm:cxn modelId="{47910919-A58D-5646-954B-5BDCB6A5BC34}" type="presOf" srcId="{FA59649D-F297-F94A-83E5-B8CA48D98FE3}" destId="{51655057-22AA-1946-BD4E-0C0A167C4ED4}" srcOrd="0" destOrd="0" presId="urn:microsoft.com/office/officeart/2005/8/layout/hierarchy1"/>
    <dgm:cxn modelId="{3852FEC8-7320-F246-A87A-E926A126DB8B}" type="presOf" srcId="{8F973468-F6EB-4D4A-89D9-03E3653F80BB}" destId="{F01AF4F1-9A85-444C-9E74-6065978CFC5B}" srcOrd="0" destOrd="0" presId="urn:microsoft.com/office/officeart/2005/8/layout/hierarchy1"/>
    <dgm:cxn modelId="{1CE91C51-687D-1042-A29C-65EE66DCB194}" type="presOf" srcId="{D83910E6-8AD9-3049-B482-92838ED5D364}" destId="{3960B9BE-5B11-8542-BE6C-1C84FEA422E6}" srcOrd="0" destOrd="0" presId="urn:microsoft.com/office/officeart/2005/8/layout/hierarchy1"/>
    <dgm:cxn modelId="{86C7B83C-51EB-3C42-A38E-4E50F8163D5B}" srcId="{D83910E6-8AD9-3049-B482-92838ED5D364}" destId="{6FBAC53B-E64A-3E4B-84C3-569A5B5E2B4F}" srcOrd="1" destOrd="0" parTransId="{FA59649D-F297-F94A-83E5-B8CA48D98FE3}" sibTransId="{DC9CB8B8-B13D-9C41-9B3A-F4553201DAFC}"/>
    <dgm:cxn modelId="{97FC3304-E17C-884C-AEDF-48A002876FFA}" type="presOf" srcId="{BACB81D9-9DCF-F046-9E72-000B5548A213}" destId="{DE0C47FE-49FE-4E4A-A777-BA00A4A8E002}" srcOrd="0" destOrd="0" presId="urn:microsoft.com/office/officeart/2005/8/layout/hierarchy1"/>
    <dgm:cxn modelId="{7B7A026D-7CE4-9D40-8B1E-89525CA09E64}" type="presOf" srcId="{E9CE93D4-81C6-054E-A32D-42BB61E28322}" destId="{E7522FF6-DC58-714A-8DA9-E8573447A8D1}" srcOrd="0" destOrd="0" presId="urn:microsoft.com/office/officeart/2005/8/layout/hierarchy1"/>
    <dgm:cxn modelId="{B11AFDD6-C845-9849-BD7A-C4BD2A2D78EA}" type="presOf" srcId="{5F32932E-4065-D14B-B40C-322773FF7EC3}" destId="{D17C0E86-EE8F-9140-AC63-35EC39A5AE63}" srcOrd="0" destOrd="0" presId="urn:microsoft.com/office/officeart/2005/8/layout/hierarchy1"/>
    <dgm:cxn modelId="{C3DF5B9D-4A70-C044-94AF-894B68509C57}" type="presOf" srcId="{6FBAC53B-E64A-3E4B-84C3-569A5B5E2B4F}" destId="{9982164D-D216-A94C-BE38-5B9C861E8DFA}" srcOrd="0" destOrd="0" presId="urn:microsoft.com/office/officeart/2005/8/layout/hierarchy1"/>
    <dgm:cxn modelId="{3ED815DB-0306-8C45-8ACB-360B79D525FD}" type="presOf" srcId="{3D705955-D348-A149-B40C-02A31FEB1002}" destId="{60E6E070-E79A-0B4D-AD18-7261D1814113}" srcOrd="0" destOrd="0" presId="urn:microsoft.com/office/officeart/2005/8/layout/hierarchy1"/>
    <dgm:cxn modelId="{CF100CE8-A826-2344-A168-9055694DF956}" srcId="{F6F57514-96C5-E849-8193-CF7579679AB2}" destId="{8F973468-F6EB-4D4A-89D9-03E3653F80BB}" srcOrd="0" destOrd="0" parTransId="{DEF05905-1518-9341-8D95-EE1B6EA85907}" sibTransId="{7CE10471-76FF-1C49-BE1B-8CE95C300974}"/>
    <dgm:cxn modelId="{408FD599-EBD3-5F4C-A657-7991CD21CA3D}" srcId="{8F973468-F6EB-4D4A-89D9-03E3653F80BB}" destId="{08C0DB05-13C1-5F45-A700-D08116A5A5A2}" srcOrd="0" destOrd="0" parTransId="{3D705955-D348-A149-B40C-02A31FEB1002}" sibTransId="{E1CE303A-9107-6343-9577-D1E6D0027EAF}"/>
    <dgm:cxn modelId="{C7C22C35-27E7-AB4F-8D58-C1380FCCB460}" srcId="{8F973468-F6EB-4D4A-89D9-03E3653F80BB}" destId="{D83910E6-8AD9-3049-B482-92838ED5D364}" srcOrd="1" destOrd="0" parTransId="{AB38C43D-04B7-7E4F-A49D-6E47B3237E8E}" sibTransId="{88FA58FC-6ABD-0C4E-BE60-1D42503502FF}"/>
    <dgm:cxn modelId="{68EF099A-8BD5-1C4A-ADEE-1247B9C6AD1D}" type="presOf" srcId="{08C0DB05-13C1-5F45-A700-D08116A5A5A2}" destId="{F6EC055B-FC4F-4F43-831D-056F6F82862B}" srcOrd="0" destOrd="0" presId="urn:microsoft.com/office/officeart/2005/8/layout/hierarchy1"/>
    <dgm:cxn modelId="{952BF9D5-08A7-214F-B11F-C574A39E2D6F}" type="presOf" srcId="{E003DF70-5389-B34F-B81E-22296F0A9779}" destId="{C6609724-4D5D-AE4A-9609-AEE013FA25DB}" srcOrd="0" destOrd="0" presId="urn:microsoft.com/office/officeart/2005/8/layout/hierarchy1"/>
    <dgm:cxn modelId="{BC97BC99-09D4-D84D-B84B-D0E39F607F18}" type="presOf" srcId="{861C6AD6-C804-0D4F-B996-13611F6E8CEC}" destId="{8E1014F5-0197-E740-B91B-DF07D8E6E889}" srcOrd="0" destOrd="0" presId="urn:microsoft.com/office/officeart/2005/8/layout/hierarchy1"/>
    <dgm:cxn modelId="{0DC937FE-C2D8-B941-8595-03BD5F0186C0}" srcId="{D83910E6-8AD9-3049-B482-92838ED5D364}" destId="{E9CE93D4-81C6-054E-A32D-42BB61E28322}" srcOrd="0" destOrd="0" parTransId="{6291638A-E5F5-BA4F-8614-C9215000B00A}" sibTransId="{A3580835-C43C-6446-923F-669500D05F97}"/>
    <dgm:cxn modelId="{066CF4F2-49C2-DF4A-812B-6A48720672DD}" srcId="{F2C1865E-FCD6-284D-BA51-A64878867154}" destId="{861C6AD6-C804-0D4F-B996-13611F6E8CEC}" srcOrd="1" destOrd="0" parTransId="{5F32932E-4065-D14B-B40C-322773FF7EC3}" sibTransId="{25E29515-FD63-B74E-89C5-B7AFC1D8F522}"/>
    <dgm:cxn modelId="{1647A6F7-2150-EB4F-9D63-08C9FA8CE78D}" type="presParOf" srcId="{D5ADEEF2-8CC3-DF4B-90D6-237EA47A06B1}" destId="{B6825212-02B8-984D-B39D-BEFB8C1C828F}" srcOrd="0" destOrd="0" presId="urn:microsoft.com/office/officeart/2005/8/layout/hierarchy1"/>
    <dgm:cxn modelId="{CC9B44BF-D9D3-9444-BE90-9C2E3363D100}" type="presParOf" srcId="{B6825212-02B8-984D-B39D-BEFB8C1C828F}" destId="{26EE7D71-67E4-744B-82D5-158A64AABE2A}" srcOrd="0" destOrd="0" presId="urn:microsoft.com/office/officeart/2005/8/layout/hierarchy1"/>
    <dgm:cxn modelId="{E58DEF09-5721-094A-9659-A7AAB22E917B}" type="presParOf" srcId="{26EE7D71-67E4-744B-82D5-158A64AABE2A}" destId="{5FCE13EB-EC09-6448-997A-59DF0A8FBD1C}" srcOrd="0" destOrd="0" presId="urn:microsoft.com/office/officeart/2005/8/layout/hierarchy1"/>
    <dgm:cxn modelId="{A108E428-9128-7E46-A87D-FEFAD8A00E3C}" type="presParOf" srcId="{26EE7D71-67E4-744B-82D5-158A64AABE2A}" destId="{F01AF4F1-9A85-444C-9E74-6065978CFC5B}" srcOrd="1" destOrd="0" presId="urn:microsoft.com/office/officeart/2005/8/layout/hierarchy1"/>
    <dgm:cxn modelId="{727BC1AD-5A03-8D44-A2F7-7916FAD15ADE}" type="presParOf" srcId="{B6825212-02B8-984D-B39D-BEFB8C1C828F}" destId="{B657447F-716F-6443-92AD-F241F8EEF037}" srcOrd="1" destOrd="0" presId="urn:microsoft.com/office/officeart/2005/8/layout/hierarchy1"/>
    <dgm:cxn modelId="{0F2D0B27-93A9-CE48-AE07-11F53D5BD389}" type="presParOf" srcId="{B657447F-716F-6443-92AD-F241F8EEF037}" destId="{60E6E070-E79A-0B4D-AD18-7261D1814113}" srcOrd="0" destOrd="0" presId="urn:microsoft.com/office/officeart/2005/8/layout/hierarchy1"/>
    <dgm:cxn modelId="{0A975525-846D-BF46-86A5-F8BB7E0D6974}" type="presParOf" srcId="{B657447F-716F-6443-92AD-F241F8EEF037}" destId="{CF23BF89-CFB1-9849-8CD0-CB84BC106722}" srcOrd="1" destOrd="0" presId="urn:microsoft.com/office/officeart/2005/8/layout/hierarchy1"/>
    <dgm:cxn modelId="{72541F01-6F77-214C-AFCD-AC53C0ED325B}" type="presParOf" srcId="{CF23BF89-CFB1-9849-8CD0-CB84BC106722}" destId="{505C0C03-2B74-1A4B-8D6E-E1BFD8B0DD67}" srcOrd="0" destOrd="0" presId="urn:microsoft.com/office/officeart/2005/8/layout/hierarchy1"/>
    <dgm:cxn modelId="{B265A155-6CCC-5B43-9578-409753403FF8}" type="presParOf" srcId="{505C0C03-2B74-1A4B-8D6E-E1BFD8B0DD67}" destId="{AD71B037-F922-1645-BBED-0F3D0361CB02}" srcOrd="0" destOrd="0" presId="urn:microsoft.com/office/officeart/2005/8/layout/hierarchy1"/>
    <dgm:cxn modelId="{B6C3A8CC-4A41-AF45-BF7C-8A447C84845C}" type="presParOf" srcId="{505C0C03-2B74-1A4B-8D6E-E1BFD8B0DD67}" destId="{F6EC055B-FC4F-4F43-831D-056F6F82862B}" srcOrd="1" destOrd="0" presId="urn:microsoft.com/office/officeart/2005/8/layout/hierarchy1"/>
    <dgm:cxn modelId="{E92C381A-BCF6-2B44-8A0D-F4257861E428}" type="presParOf" srcId="{CF23BF89-CFB1-9849-8CD0-CB84BC106722}" destId="{1270E282-D735-634D-8EFA-89A510ACCBD7}" srcOrd="1" destOrd="0" presId="urn:microsoft.com/office/officeart/2005/8/layout/hierarchy1"/>
    <dgm:cxn modelId="{8FEE8092-D8C8-5A41-B210-BC490D24CA13}" type="presParOf" srcId="{B657447F-716F-6443-92AD-F241F8EEF037}" destId="{8BE90D38-236C-F646-A4D7-756FEED3B3ED}" srcOrd="2" destOrd="0" presId="urn:microsoft.com/office/officeart/2005/8/layout/hierarchy1"/>
    <dgm:cxn modelId="{0D8D7D59-F1BD-5240-9882-42D04C877A2A}" type="presParOf" srcId="{B657447F-716F-6443-92AD-F241F8EEF037}" destId="{A94A6239-F3E2-2743-AC3A-EDD3CEC9CA10}" srcOrd="3" destOrd="0" presId="urn:microsoft.com/office/officeart/2005/8/layout/hierarchy1"/>
    <dgm:cxn modelId="{3032C699-601F-6441-868E-92999CE33ED7}" type="presParOf" srcId="{A94A6239-F3E2-2743-AC3A-EDD3CEC9CA10}" destId="{CBC69314-625B-D545-868F-3DAB77930DC1}" srcOrd="0" destOrd="0" presId="urn:microsoft.com/office/officeart/2005/8/layout/hierarchy1"/>
    <dgm:cxn modelId="{47071108-B58E-BC4F-BDB8-543640FC434D}" type="presParOf" srcId="{CBC69314-625B-D545-868F-3DAB77930DC1}" destId="{02A8F7E1-7FAE-8E4F-87C2-B5EC0DCE0A7F}" srcOrd="0" destOrd="0" presId="urn:microsoft.com/office/officeart/2005/8/layout/hierarchy1"/>
    <dgm:cxn modelId="{D6279A96-3E91-144E-B42F-59E560C560EF}" type="presParOf" srcId="{CBC69314-625B-D545-868F-3DAB77930DC1}" destId="{3960B9BE-5B11-8542-BE6C-1C84FEA422E6}" srcOrd="1" destOrd="0" presId="urn:microsoft.com/office/officeart/2005/8/layout/hierarchy1"/>
    <dgm:cxn modelId="{FDA3CCDF-13AB-7C4E-8898-3C2D88A1654F}" type="presParOf" srcId="{A94A6239-F3E2-2743-AC3A-EDD3CEC9CA10}" destId="{F6B34068-D3E2-A247-B9A1-5938C5ECF7FD}" srcOrd="1" destOrd="0" presId="urn:microsoft.com/office/officeart/2005/8/layout/hierarchy1"/>
    <dgm:cxn modelId="{65CCA0E3-F586-D14C-9474-CBA826C94164}" type="presParOf" srcId="{F6B34068-D3E2-A247-B9A1-5938C5ECF7FD}" destId="{651E16E6-AE48-2543-9ABA-C18F0F5DBCCD}" srcOrd="0" destOrd="0" presId="urn:microsoft.com/office/officeart/2005/8/layout/hierarchy1"/>
    <dgm:cxn modelId="{7C94596F-3F93-664E-86E6-4AB3396F1248}" type="presParOf" srcId="{F6B34068-D3E2-A247-B9A1-5938C5ECF7FD}" destId="{C7C07E66-58FF-CA40-949C-49EDDE5E481B}" srcOrd="1" destOrd="0" presId="urn:microsoft.com/office/officeart/2005/8/layout/hierarchy1"/>
    <dgm:cxn modelId="{5F6289DD-04E0-1B40-98BB-3F2A3A2D62A2}" type="presParOf" srcId="{C7C07E66-58FF-CA40-949C-49EDDE5E481B}" destId="{EA437E3E-8D98-A040-907E-CBD3E2D59437}" srcOrd="0" destOrd="0" presId="urn:microsoft.com/office/officeart/2005/8/layout/hierarchy1"/>
    <dgm:cxn modelId="{645CD68A-F8CF-1841-995B-52E404980B26}" type="presParOf" srcId="{EA437E3E-8D98-A040-907E-CBD3E2D59437}" destId="{5EEA3263-4BD7-AE45-B8CF-3D71FD2D00AC}" srcOrd="0" destOrd="0" presId="urn:microsoft.com/office/officeart/2005/8/layout/hierarchy1"/>
    <dgm:cxn modelId="{545E8243-F0A5-3A45-AA4F-40BD2FB19183}" type="presParOf" srcId="{EA437E3E-8D98-A040-907E-CBD3E2D59437}" destId="{E7522FF6-DC58-714A-8DA9-E8573447A8D1}" srcOrd="1" destOrd="0" presId="urn:microsoft.com/office/officeart/2005/8/layout/hierarchy1"/>
    <dgm:cxn modelId="{D02F32C6-B91E-124F-AE88-A255977D1B5A}" type="presParOf" srcId="{C7C07E66-58FF-CA40-949C-49EDDE5E481B}" destId="{39330387-0E46-D942-8C2D-F567A41999A5}" srcOrd="1" destOrd="0" presId="urn:microsoft.com/office/officeart/2005/8/layout/hierarchy1"/>
    <dgm:cxn modelId="{8F710160-1513-9249-91E9-9015B9FA65BD}" type="presParOf" srcId="{F6B34068-D3E2-A247-B9A1-5938C5ECF7FD}" destId="{51655057-22AA-1946-BD4E-0C0A167C4ED4}" srcOrd="2" destOrd="0" presId="urn:microsoft.com/office/officeart/2005/8/layout/hierarchy1"/>
    <dgm:cxn modelId="{7956FF9D-F20D-7E4C-830C-3438AE2D71F4}" type="presParOf" srcId="{F6B34068-D3E2-A247-B9A1-5938C5ECF7FD}" destId="{38D72788-960A-1C4C-BECD-90642BA5124C}" srcOrd="3" destOrd="0" presId="urn:microsoft.com/office/officeart/2005/8/layout/hierarchy1"/>
    <dgm:cxn modelId="{A996E258-E7D7-EF41-9356-D9EF8F9AEF6A}" type="presParOf" srcId="{38D72788-960A-1C4C-BECD-90642BA5124C}" destId="{A6B7421D-E530-024C-991B-BBDC2642B3CA}" srcOrd="0" destOrd="0" presId="urn:microsoft.com/office/officeart/2005/8/layout/hierarchy1"/>
    <dgm:cxn modelId="{3F28FCB2-F92D-F646-A7A0-764DCA5B5B6E}" type="presParOf" srcId="{A6B7421D-E530-024C-991B-BBDC2642B3CA}" destId="{B575C781-D90A-8C4C-A459-EEA53027EF0A}" srcOrd="0" destOrd="0" presId="urn:microsoft.com/office/officeart/2005/8/layout/hierarchy1"/>
    <dgm:cxn modelId="{40ACFEBF-7DE7-6640-A033-90F5FBFB9F10}" type="presParOf" srcId="{A6B7421D-E530-024C-991B-BBDC2642B3CA}" destId="{9982164D-D216-A94C-BE38-5B9C861E8DFA}" srcOrd="1" destOrd="0" presId="urn:microsoft.com/office/officeart/2005/8/layout/hierarchy1"/>
    <dgm:cxn modelId="{13CC2A5B-51CA-EC47-B2C6-D2FA11E105E6}" type="presParOf" srcId="{38D72788-960A-1C4C-BECD-90642BA5124C}" destId="{BF8B018B-2EC2-834A-B688-BC89EACD505F}" srcOrd="1" destOrd="0" presId="urn:microsoft.com/office/officeart/2005/8/layout/hierarchy1"/>
    <dgm:cxn modelId="{DB9F5390-A83E-3F4C-A9D5-7833A2A5E903}" type="presParOf" srcId="{B657447F-716F-6443-92AD-F241F8EEF037}" destId="{51C2BB88-3E8F-6C4A-97EE-090D0D185DF6}" srcOrd="4" destOrd="0" presId="urn:microsoft.com/office/officeart/2005/8/layout/hierarchy1"/>
    <dgm:cxn modelId="{0AACDAB9-03EE-7742-8470-840730249505}" type="presParOf" srcId="{B657447F-716F-6443-92AD-F241F8EEF037}" destId="{94A6F86E-A9BB-E34F-842E-822C8B2D4A02}" srcOrd="5" destOrd="0" presId="urn:microsoft.com/office/officeart/2005/8/layout/hierarchy1"/>
    <dgm:cxn modelId="{115E0E7C-A49A-554B-B13D-B123F0BFE112}" type="presParOf" srcId="{94A6F86E-A9BB-E34F-842E-822C8B2D4A02}" destId="{15C302F6-2DCA-6740-928B-04F1057E4794}" srcOrd="0" destOrd="0" presId="urn:microsoft.com/office/officeart/2005/8/layout/hierarchy1"/>
    <dgm:cxn modelId="{D03C401F-CFAD-2748-993C-C0654E862986}" type="presParOf" srcId="{15C302F6-2DCA-6740-928B-04F1057E4794}" destId="{3ADDBD2D-B851-1049-86CC-1E0A65050AA9}" srcOrd="0" destOrd="0" presId="urn:microsoft.com/office/officeart/2005/8/layout/hierarchy1"/>
    <dgm:cxn modelId="{753D5F07-070B-1F41-8808-07B12F24D755}" type="presParOf" srcId="{15C302F6-2DCA-6740-928B-04F1057E4794}" destId="{B3F1CC42-F12C-884B-8B68-086717FE659C}" srcOrd="1" destOrd="0" presId="urn:microsoft.com/office/officeart/2005/8/layout/hierarchy1"/>
    <dgm:cxn modelId="{823D5479-9C19-C641-9409-25A0E9BB121D}" type="presParOf" srcId="{94A6F86E-A9BB-E34F-842E-822C8B2D4A02}" destId="{5DBCD3ED-A430-3848-8CD2-A77A7C8616F3}" srcOrd="1" destOrd="0" presId="urn:microsoft.com/office/officeart/2005/8/layout/hierarchy1"/>
    <dgm:cxn modelId="{CA697FE4-A7C0-1641-A7B4-8E184B8779ED}" type="presParOf" srcId="{5DBCD3ED-A430-3848-8CD2-A77A7C8616F3}" destId="{C6609724-4D5D-AE4A-9609-AEE013FA25DB}" srcOrd="0" destOrd="0" presId="urn:microsoft.com/office/officeart/2005/8/layout/hierarchy1"/>
    <dgm:cxn modelId="{86D987F6-FFD7-0E41-A418-E58ED7016A29}" type="presParOf" srcId="{5DBCD3ED-A430-3848-8CD2-A77A7C8616F3}" destId="{0FC2B489-332B-B14D-9C23-E72DCE09AF44}" srcOrd="1" destOrd="0" presId="urn:microsoft.com/office/officeart/2005/8/layout/hierarchy1"/>
    <dgm:cxn modelId="{A0F4E9DA-9FA9-F043-ABAE-C267E1AD1FEF}" type="presParOf" srcId="{0FC2B489-332B-B14D-9C23-E72DCE09AF44}" destId="{7A892504-C492-3B42-A3BB-4EC7FC3B91C7}" srcOrd="0" destOrd="0" presId="urn:microsoft.com/office/officeart/2005/8/layout/hierarchy1"/>
    <dgm:cxn modelId="{6BEFAF26-C121-3846-BFC6-FE6595A8FF96}" type="presParOf" srcId="{7A892504-C492-3B42-A3BB-4EC7FC3B91C7}" destId="{AE7D70F6-1AAA-A441-B847-9F850C1F29AC}" srcOrd="0" destOrd="0" presId="urn:microsoft.com/office/officeart/2005/8/layout/hierarchy1"/>
    <dgm:cxn modelId="{7EB6427E-214A-A24C-A475-70D0BB637873}" type="presParOf" srcId="{7A892504-C492-3B42-A3BB-4EC7FC3B91C7}" destId="{DE0C47FE-49FE-4E4A-A777-BA00A4A8E002}" srcOrd="1" destOrd="0" presId="urn:microsoft.com/office/officeart/2005/8/layout/hierarchy1"/>
    <dgm:cxn modelId="{9BFC3A4C-C4BD-B24B-BC0B-D6097C120B5A}" type="presParOf" srcId="{0FC2B489-332B-B14D-9C23-E72DCE09AF44}" destId="{B2CD6207-7202-F645-9D87-C90F7BE4F095}" srcOrd="1" destOrd="0" presId="urn:microsoft.com/office/officeart/2005/8/layout/hierarchy1"/>
    <dgm:cxn modelId="{8CD57F9F-A80A-B44A-A75F-510A3DE9091B}" type="presParOf" srcId="{5DBCD3ED-A430-3848-8CD2-A77A7C8616F3}" destId="{D17C0E86-EE8F-9140-AC63-35EC39A5AE63}" srcOrd="2" destOrd="0" presId="urn:microsoft.com/office/officeart/2005/8/layout/hierarchy1"/>
    <dgm:cxn modelId="{C5B418FA-6C85-1F46-A0AA-E9EEB9569A5D}" type="presParOf" srcId="{5DBCD3ED-A430-3848-8CD2-A77A7C8616F3}" destId="{8EE6DC03-C937-9347-9B2F-7B7C4666CCE7}" srcOrd="3" destOrd="0" presId="urn:microsoft.com/office/officeart/2005/8/layout/hierarchy1"/>
    <dgm:cxn modelId="{AF446B65-4CFB-3544-9C14-6344A933DD92}" type="presParOf" srcId="{8EE6DC03-C937-9347-9B2F-7B7C4666CCE7}" destId="{C4B38CFC-D37C-5547-9856-C2B32947A091}" srcOrd="0" destOrd="0" presId="urn:microsoft.com/office/officeart/2005/8/layout/hierarchy1"/>
    <dgm:cxn modelId="{500CA229-D135-CC4F-BF47-C5DE9B0EB139}" type="presParOf" srcId="{C4B38CFC-D37C-5547-9856-C2B32947A091}" destId="{F3C818F8-FD8E-EE45-9F1C-F2CFD2D3A601}" srcOrd="0" destOrd="0" presId="urn:microsoft.com/office/officeart/2005/8/layout/hierarchy1"/>
    <dgm:cxn modelId="{0130A1A8-5881-AC47-BF21-BEDBC1EAC97A}" type="presParOf" srcId="{C4B38CFC-D37C-5547-9856-C2B32947A091}" destId="{8E1014F5-0197-E740-B91B-DF07D8E6E889}" srcOrd="1" destOrd="0" presId="urn:microsoft.com/office/officeart/2005/8/layout/hierarchy1"/>
    <dgm:cxn modelId="{F4BD0038-BBCC-EA4E-96B5-38141942F1DE}" type="presParOf" srcId="{8EE6DC03-C937-9347-9B2F-7B7C4666CCE7}" destId="{30E889D9-573F-B843-A8AF-E886A46D21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8CFC2-F592-6F4F-893D-5681725D158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22A8DB-FD39-C34A-A756-478D037AAF55}">
      <dgm:prSet phldrT="[Text]"/>
      <dgm:spPr/>
      <dgm:t>
        <a:bodyPr/>
        <a:lstStyle/>
        <a:p>
          <a:r>
            <a:rPr lang="en-US" dirty="0" smtClean="0"/>
            <a:t>Monitor On</a:t>
          </a:r>
          <a:endParaRPr lang="en-US" dirty="0"/>
        </a:p>
      </dgm:t>
    </dgm:pt>
    <dgm:pt modelId="{83DB3207-C098-2B40-9B49-D65FFE320E34}" type="parTrans" cxnId="{31E39B8D-5003-C04E-9335-EF44B2DDA5B6}">
      <dgm:prSet/>
      <dgm:spPr/>
      <dgm:t>
        <a:bodyPr/>
        <a:lstStyle/>
        <a:p>
          <a:endParaRPr lang="en-US"/>
        </a:p>
      </dgm:t>
    </dgm:pt>
    <dgm:pt modelId="{05BE2CC4-711B-B641-B25F-0CC37D3AC327}" type="sibTrans" cxnId="{31E39B8D-5003-C04E-9335-EF44B2DDA5B6}">
      <dgm:prSet/>
      <dgm:spPr/>
      <dgm:t>
        <a:bodyPr/>
        <a:lstStyle/>
        <a:p>
          <a:endParaRPr lang="en-US"/>
        </a:p>
      </dgm:t>
    </dgm:pt>
    <dgm:pt modelId="{5F17727E-3681-3946-A33E-45686B99B0C3}">
      <dgm:prSet phldrT="[Text]"/>
      <dgm:spPr/>
      <dgm:t>
        <a:bodyPr/>
        <a:lstStyle/>
        <a:p>
          <a:r>
            <a:rPr lang="en-US" dirty="0" smtClean="0"/>
            <a:t>Computer On</a:t>
          </a:r>
          <a:endParaRPr lang="en-US" dirty="0"/>
        </a:p>
      </dgm:t>
    </dgm:pt>
    <dgm:pt modelId="{74746CF9-B8C7-274D-B0DE-3D3CF109D251}" type="parTrans" cxnId="{8C83092A-9FC4-6446-9976-8E69DC2315DD}">
      <dgm:prSet/>
      <dgm:spPr/>
      <dgm:t>
        <a:bodyPr/>
        <a:lstStyle/>
        <a:p>
          <a:endParaRPr lang="en-US"/>
        </a:p>
      </dgm:t>
    </dgm:pt>
    <dgm:pt modelId="{FC25C19F-0D62-AF41-AA2F-83A52250B022}" type="sibTrans" cxnId="{8C83092A-9FC4-6446-9976-8E69DC2315DD}">
      <dgm:prSet/>
      <dgm:spPr/>
      <dgm:t>
        <a:bodyPr/>
        <a:lstStyle/>
        <a:p>
          <a:endParaRPr lang="en-US"/>
        </a:p>
      </dgm:t>
    </dgm:pt>
    <dgm:pt modelId="{FD2C910B-380A-254F-9171-DD66AC2CAC96}">
      <dgm:prSet phldrT="[Text]"/>
      <dgm:spPr/>
      <dgm:t>
        <a:bodyPr/>
        <a:lstStyle/>
        <a:p>
          <a:r>
            <a:rPr lang="en-US" dirty="0" smtClean="0"/>
            <a:t>Monitor Powered</a:t>
          </a:r>
          <a:endParaRPr lang="en-US" dirty="0"/>
        </a:p>
      </dgm:t>
    </dgm:pt>
    <dgm:pt modelId="{F67CE765-E57D-F146-81AE-22BE52B1583D}" type="parTrans" cxnId="{F5E43F45-939A-ED45-8EA6-9F2FA1E29F20}">
      <dgm:prSet/>
      <dgm:spPr/>
      <dgm:t>
        <a:bodyPr/>
        <a:lstStyle/>
        <a:p>
          <a:endParaRPr lang="en-US"/>
        </a:p>
      </dgm:t>
    </dgm:pt>
    <dgm:pt modelId="{0F01F8C9-B5D4-FF49-8111-70AD0D926E43}" type="sibTrans" cxnId="{F5E43F45-939A-ED45-8EA6-9F2FA1E29F20}">
      <dgm:prSet/>
      <dgm:spPr/>
      <dgm:t>
        <a:bodyPr/>
        <a:lstStyle/>
        <a:p>
          <a:endParaRPr lang="en-US"/>
        </a:p>
      </dgm:t>
    </dgm:pt>
    <dgm:pt modelId="{18919893-3B1F-D44A-9C8C-C6C0152FADA6}">
      <dgm:prSet phldrT="[Text]"/>
      <dgm:spPr/>
      <dgm:t>
        <a:bodyPr/>
        <a:lstStyle/>
        <a:p>
          <a:r>
            <a:rPr lang="en-US" dirty="0" smtClean="0"/>
            <a:t>On Inertial</a:t>
          </a:r>
          <a:endParaRPr lang="en-US" dirty="0"/>
        </a:p>
      </dgm:t>
    </dgm:pt>
    <dgm:pt modelId="{19FD8D16-D376-4A48-98A5-2FE35001084F}" type="parTrans" cxnId="{495DE745-1255-154B-A424-EEAD7D2A6B73}">
      <dgm:prSet/>
      <dgm:spPr/>
      <dgm:t>
        <a:bodyPr/>
        <a:lstStyle/>
        <a:p>
          <a:endParaRPr lang="en-US"/>
        </a:p>
      </dgm:t>
    </dgm:pt>
    <dgm:pt modelId="{FDA88672-4537-FF4E-9A40-DB83DB051653}" type="sibTrans" cxnId="{495DE745-1255-154B-A424-EEAD7D2A6B73}">
      <dgm:prSet/>
      <dgm:spPr/>
      <dgm:t>
        <a:bodyPr/>
        <a:lstStyle/>
        <a:p>
          <a:endParaRPr lang="en-US"/>
        </a:p>
      </dgm:t>
    </dgm:pt>
    <dgm:pt modelId="{1E54BBD7-2A1C-5940-9333-CEA60FB22D9F}">
      <dgm:prSet phldrT="[Text]"/>
      <dgm:spPr/>
      <dgm:t>
        <a:bodyPr/>
        <a:lstStyle/>
        <a:p>
          <a:r>
            <a:rPr lang="en-US" dirty="0" smtClean="0"/>
            <a:t>Change</a:t>
          </a:r>
          <a:endParaRPr lang="en-US" dirty="0"/>
        </a:p>
      </dgm:t>
    </dgm:pt>
    <dgm:pt modelId="{063501E9-4580-874A-8855-7872CA305A33}" type="parTrans" cxnId="{F02C980A-B1C4-7247-979A-6D33BB95E539}">
      <dgm:prSet/>
      <dgm:spPr/>
      <dgm:t>
        <a:bodyPr/>
        <a:lstStyle/>
        <a:p>
          <a:endParaRPr lang="en-US"/>
        </a:p>
      </dgm:t>
    </dgm:pt>
    <dgm:pt modelId="{F0715C57-C680-AA41-BD6F-3E9FC104F826}" type="sibTrans" cxnId="{F02C980A-B1C4-7247-979A-6D33BB95E539}">
      <dgm:prSet/>
      <dgm:spPr/>
      <dgm:t>
        <a:bodyPr/>
        <a:lstStyle/>
        <a:p>
          <a:endParaRPr lang="en-US"/>
        </a:p>
      </dgm:t>
    </dgm:pt>
    <dgm:pt modelId="{760D1F30-63B8-DD41-B516-AF09D48A5D2A}">
      <dgm:prSet phldrT="[Text]"/>
      <dgm:spPr/>
      <dgm:t>
        <a:bodyPr/>
        <a:lstStyle/>
        <a:p>
          <a:r>
            <a:rPr lang="en-US" dirty="0" smtClean="0"/>
            <a:t>Off</a:t>
          </a:r>
          <a:endParaRPr lang="en-US" dirty="0"/>
        </a:p>
      </dgm:t>
    </dgm:pt>
    <dgm:pt modelId="{CACEF1B9-54E6-2D45-A5D5-A27F79ECA04A}" type="parTrans" cxnId="{127ADF86-D946-EF4D-B5D6-1D728CD9B257}">
      <dgm:prSet/>
      <dgm:spPr/>
      <dgm:t>
        <a:bodyPr/>
        <a:lstStyle/>
        <a:p>
          <a:endParaRPr lang="en-US"/>
        </a:p>
      </dgm:t>
    </dgm:pt>
    <dgm:pt modelId="{7839E4ED-EAFF-9D47-993D-BF74ECFAD7E7}" type="sibTrans" cxnId="{127ADF86-D946-EF4D-B5D6-1D728CD9B257}">
      <dgm:prSet/>
      <dgm:spPr/>
      <dgm:t>
        <a:bodyPr/>
        <a:lstStyle/>
        <a:p>
          <a:endParaRPr lang="en-US"/>
        </a:p>
      </dgm:t>
    </dgm:pt>
    <dgm:pt modelId="{C239BADF-D6F1-E749-987A-188888B5C79E}">
      <dgm:prSet phldrT="[Text]"/>
      <dgm:spPr/>
      <dgm:t>
        <a:bodyPr/>
        <a:lstStyle/>
        <a:p>
          <a:r>
            <a:rPr lang="en-US" dirty="0" smtClean="0"/>
            <a:t>Move Mouse</a:t>
          </a:r>
          <a:endParaRPr lang="en-US" dirty="0"/>
        </a:p>
      </dgm:t>
    </dgm:pt>
    <dgm:pt modelId="{861D1D68-D37A-384C-B2FA-83C5725C781D}" type="parTrans" cxnId="{B4DDAB17-86B7-9440-9AB8-2C806B950EEA}">
      <dgm:prSet/>
      <dgm:spPr/>
      <dgm:t>
        <a:bodyPr/>
        <a:lstStyle/>
        <a:p>
          <a:endParaRPr lang="en-US"/>
        </a:p>
      </dgm:t>
    </dgm:pt>
    <dgm:pt modelId="{07C798FE-013C-8C4F-8F09-B6FD1F129BAA}" type="sibTrans" cxnId="{B4DDAB17-86B7-9440-9AB8-2C806B950EEA}">
      <dgm:prSet/>
      <dgm:spPr/>
      <dgm:t>
        <a:bodyPr/>
        <a:lstStyle/>
        <a:p>
          <a:endParaRPr lang="en-US"/>
        </a:p>
      </dgm:t>
    </dgm:pt>
    <dgm:pt modelId="{A8F7778F-C8D7-F748-955B-771F2F8F3474}">
      <dgm:prSet phldrT="[Text]"/>
      <dgm:spPr/>
      <dgm:t>
        <a:bodyPr/>
        <a:lstStyle/>
        <a:p>
          <a:r>
            <a:rPr lang="en-US" dirty="0" smtClean="0"/>
            <a:t>Change 2</a:t>
          </a:r>
          <a:endParaRPr lang="en-US" dirty="0"/>
        </a:p>
      </dgm:t>
    </dgm:pt>
    <dgm:pt modelId="{2A0DFB30-CA33-6444-B4E4-AE7C321A295C}" type="parTrans" cxnId="{72FFC9A2-B6D7-7A4F-9652-14EB05152311}">
      <dgm:prSet/>
      <dgm:spPr/>
      <dgm:t>
        <a:bodyPr/>
        <a:lstStyle/>
        <a:p>
          <a:endParaRPr lang="en-US"/>
        </a:p>
      </dgm:t>
    </dgm:pt>
    <dgm:pt modelId="{8107658B-3474-8046-A6C7-0C29821952ED}" type="sibTrans" cxnId="{72FFC9A2-B6D7-7A4F-9652-14EB05152311}">
      <dgm:prSet/>
      <dgm:spPr/>
      <dgm:t>
        <a:bodyPr/>
        <a:lstStyle/>
        <a:p>
          <a:endParaRPr lang="en-US"/>
        </a:p>
      </dgm:t>
    </dgm:pt>
    <dgm:pt modelId="{42334FE5-D573-374C-990A-3A7A993F5B3B}">
      <dgm:prSet phldrT="[Text]"/>
      <dgm:spPr/>
      <dgm:t>
        <a:bodyPr/>
        <a:lstStyle/>
        <a:p>
          <a:r>
            <a:rPr lang="en-US" dirty="0" smtClean="0"/>
            <a:t>Off</a:t>
          </a:r>
          <a:endParaRPr lang="en-US" dirty="0"/>
        </a:p>
      </dgm:t>
    </dgm:pt>
    <dgm:pt modelId="{44E8A528-B2E5-CE4E-A6FC-CD2D8D2778A8}" type="parTrans" cxnId="{211137E9-0C0F-364F-BF85-F2A43AAB151A}">
      <dgm:prSet/>
      <dgm:spPr/>
      <dgm:t>
        <a:bodyPr/>
        <a:lstStyle/>
        <a:p>
          <a:endParaRPr lang="en-US"/>
        </a:p>
      </dgm:t>
    </dgm:pt>
    <dgm:pt modelId="{6FB5835E-3B70-0048-8E59-D4BDA33E7B79}" type="sibTrans" cxnId="{211137E9-0C0F-364F-BF85-F2A43AAB151A}">
      <dgm:prSet/>
      <dgm:spPr/>
      <dgm:t>
        <a:bodyPr/>
        <a:lstStyle/>
        <a:p>
          <a:endParaRPr lang="en-US"/>
        </a:p>
      </dgm:t>
    </dgm:pt>
    <dgm:pt modelId="{EE5C1AA1-96B4-4040-A132-3FEF3F531036}">
      <dgm:prSet phldrT="[Text]"/>
      <dgm:spPr/>
      <dgm:t>
        <a:bodyPr/>
        <a:lstStyle/>
        <a:p>
          <a:r>
            <a:rPr lang="en-US" dirty="0" err="1" smtClean="0"/>
            <a:t>Kyboard</a:t>
          </a:r>
          <a:endParaRPr lang="en-US" dirty="0"/>
        </a:p>
      </dgm:t>
    </dgm:pt>
    <dgm:pt modelId="{6ED2BDCD-C582-B84B-86AC-7BA2C1D43D7C}" type="parTrans" cxnId="{CC78D93F-B8EA-2640-B3CF-57BF50FC245C}">
      <dgm:prSet/>
      <dgm:spPr/>
      <dgm:t>
        <a:bodyPr/>
        <a:lstStyle/>
        <a:p>
          <a:endParaRPr lang="en-US"/>
        </a:p>
      </dgm:t>
    </dgm:pt>
    <dgm:pt modelId="{8D7A557A-9E84-DE44-99F4-EF1E27D5AC3C}" type="sibTrans" cxnId="{CC78D93F-B8EA-2640-B3CF-57BF50FC245C}">
      <dgm:prSet/>
      <dgm:spPr/>
      <dgm:t>
        <a:bodyPr/>
        <a:lstStyle/>
        <a:p>
          <a:endParaRPr lang="en-US"/>
        </a:p>
      </dgm:t>
    </dgm:pt>
    <dgm:pt modelId="{1E89E394-C63C-3148-BCE0-11DA3EC5F979}">
      <dgm:prSet phldrT="[Text]"/>
      <dgm:spPr/>
      <dgm:t>
        <a:bodyPr/>
        <a:lstStyle/>
        <a:p>
          <a:r>
            <a:rPr lang="en-US" dirty="0" smtClean="0"/>
            <a:t>Powered Inertial</a:t>
          </a:r>
          <a:endParaRPr lang="en-US" dirty="0"/>
        </a:p>
      </dgm:t>
    </dgm:pt>
    <dgm:pt modelId="{717C4E91-2246-7F46-B2ED-F54E88764DD0}" type="parTrans" cxnId="{7DA2FECD-6E75-4B42-8F95-88602F39AEEA}">
      <dgm:prSet/>
      <dgm:spPr/>
      <dgm:t>
        <a:bodyPr/>
        <a:lstStyle/>
        <a:p>
          <a:endParaRPr lang="en-US"/>
        </a:p>
      </dgm:t>
    </dgm:pt>
    <dgm:pt modelId="{B68B7B03-EA9A-B640-B9B4-4E2664DEC06C}" type="sibTrans" cxnId="{7DA2FECD-6E75-4B42-8F95-88602F39AEEA}">
      <dgm:prSet/>
      <dgm:spPr/>
      <dgm:t>
        <a:bodyPr/>
        <a:lstStyle/>
        <a:p>
          <a:endParaRPr lang="en-US"/>
        </a:p>
      </dgm:t>
    </dgm:pt>
    <dgm:pt modelId="{660AF357-4216-F843-9310-0AD03D0AE8DB}">
      <dgm:prSet phldrT="[Text]"/>
      <dgm:spPr/>
      <dgm:t>
        <a:bodyPr/>
        <a:lstStyle/>
        <a:p>
          <a:r>
            <a:rPr lang="en-US" dirty="0" smtClean="0"/>
            <a:t>Change</a:t>
          </a:r>
          <a:endParaRPr lang="en-US" dirty="0"/>
        </a:p>
      </dgm:t>
    </dgm:pt>
    <dgm:pt modelId="{C39956EB-453E-7D4C-B536-4E8BB9872BEA}" type="parTrans" cxnId="{354FB441-F789-1343-BEA9-3820A05D5F0E}">
      <dgm:prSet/>
      <dgm:spPr/>
      <dgm:t>
        <a:bodyPr/>
        <a:lstStyle/>
        <a:p>
          <a:endParaRPr lang="en-US"/>
        </a:p>
      </dgm:t>
    </dgm:pt>
    <dgm:pt modelId="{2A8B4239-EAC0-C148-ABCA-B846C201C6B0}" type="sibTrans" cxnId="{354FB441-F789-1343-BEA9-3820A05D5F0E}">
      <dgm:prSet/>
      <dgm:spPr/>
      <dgm:t>
        <a:bodyPr/>
        <a:lstStyle/>
        <a:p>
          <a:endParaRPr lang="en-US"/>
        </a:p>
      </dgm:t>
    </dgm:pt>
    <dgm:pt modelId="{59097B1F-2250-AC4A-98CE-05BBA059415C}">
      <dgm:prSet phldrT="[Text]"/>
      <dgm:spPr/>
      <dgm:t>
        <a:bodyPr/>
        <a:lstStyle/>
        <a:p>
          <a:r>
            <a:rPr lang="en-US" dirty="0" smtClean="0"/>
            <a:t>Off </a:t>
          </a:r>
          <a:endParaRPr lang="en-US" dirty="0"/>
        </a:p>
      </dgm:t>
    </dgm:pt>
    <dgm:pt modelId="{55BB0B5C-F244-384D-93CD-D1F5A3BAD046}" type="parTrans" cxnId="{EA16F9AD-7555-8A46-B06F-1599207F09BE}">
      <dgm:prSet/>
      <dgm:spPr/>
      <dgm:t>
        <a:bodyPr/>
        <a:lstStyle/>
        <a:p>
          <a:endParaRPr lang="en-US"/>
        </a:p>
      </dgm:t>
    </dgm:pt>
    <dgm:pt modelId="{55DC952B-74FF-4B47-A749-18F418CAC8DF}" type="sibTrans" cxnId="{EA16F9AD-7555-8A46-B06F-1599207F09BE}">
      <dgm:prSet/>
      <dgm:spPr/>
      <dgm:t>
        <a:bodyPr/>
        <a:lstStyle/>
        <a:p>
          <a:endParaRPr lang="en-US"/>
        </a:p>
      </dgm:t>
    </dgm:pt>
    <dgm:pt modelId="{CCD036EF-1F39-7E4C-B8F9-685BE6E97A68}">
      <dgm:prSet phldrT="[Text]"/>
      <dgm:spPr/>
      <dgm:t>
        <a:bodyPr/>
        <a:lstStyle/>
        <a:p>
          <a:r>
            <a:rPr lang="en-US" dirty="0" smtClean="0"/>
            <a:t>Power button</a:t>
          </a:r>
          <a:endParaRPr lang="en-US" dirty="0"/>
        </a:p>
      </dgm:t>
    </dgm:pt>
    <dgm:pt modelId="{54C51F96-1B3E-D142-BF9B-056F97428FDD}" type="parTrans" cxnId="{49230A6E-BAA7-8945-94D5-BB039817F335}">
      <dgm:prSet/>
      <dgm:spPr/>
      <dgm:t>
        <a:bodyPr/>
        <a:lstStyle/>
        <a:p>
          <a:endParaRPr lang="en-US"/>
        </a:p>
      </dgm:t>
    </dgm:pt>
    <dgm:pt modelId="{57EBDCC7-1F73-9D41-9B2F-C248B0ECFB01}" type="sibTrans" cxnId="{49230A6E-BAA7-8945-94D5-BB039817F335}">
      <dgm:prSet/>
      <dgm:spPr/>
      <dgm:t>
        <a:bodyPr/>
        <a:lstStyle/>
        <a:p>
          <a:endParaRPr lang="en-US"/>
        </a:p>
      </dgm:t>
    </dgm:pt>
    <dgm:pt modelId="{C171F835-A99C-1F49-8CA4-0305F1DB14A1}" type="pres">
      <dgm:prSet presAssocID="{1058CFC2-F592-6F4F-893D-5681725D15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513F4C5-5920-1E41-B9FC-D2BC35858213}" type="pres">
      <dgm:prSet presAssocID="{D222A8DB-FD39-C34A-A756-478D037AAF55}" presName="hierRoot1" presStyleCnt="0"/>
      <dgm:spPr/>
    </dgm:pt>
    <dgm:pt modelId="{812FB13C-7714-B743-88E9-808D631597F2}" type="pres">
      <dgm:prSet presAssocID="{D222A8DB-FD39-C34A-A756-478D037AAF55}" presName="composite" presStyleCnt="0"/>
      <dgm:spPr/>
    </dgm:pt>
    <dgm:pt modelId="{7E21079C-02D4-3040-987F-B8A197B4971B}" type="pres">
      <dgm:prSet presAssocID="{D222A8DB-FD39-C34A-A756-478D037AAF55}" presName="background" presStyleLbl="node0" presStyleIdx="0" presStyleCnt="1"/>
      <dgm:spPr/>
    </dgm:pt>
    <dgm:pt modelId="{BDEF97A4-7257-8E4B-A249-E38AAA7475E4}" type="pres">
      <dgm:prSet presAssocID="{D222A8DB-FD39-C34A-A756-478D037AAF5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F4346-757F-0F43-AB87-5CAF510C0BF2}" type="pres">
      <dgm:prSet presAssocID="{D222A8DB-FD39-C34A-A756-478D037AAF55}" presName="hierChild2" presStyleCnt="0"/>
      <dgm:spPr/>
    </dgm:pt>
    <dgm:pt modelId="{34C83A8B-0D83-3B41-9BDF-494738E27B0A}" type="pres">
      <dgm:prSet presAssocID="{74746CF9-B8C7-274D-B0DE-3D3CF109D251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E101AE6-C140-D54C-90AB-41675C9894E0}" type="pres">
      <dgm:prSet presAssocID="{5F17727E-3681-3946-A33E-45686B99B0C3}" presName="hierRoot2" presStyleCnt="0"/>
      <dgm:spPr/>
    </dgm:pt>
    <dgm:pt modelId="{028284C3-7A8C-4F47-AF47-C87403BD795B}" type="pres">
      <dgm:prSet presAssocID="{5F17727E-3681-3946-A33E-45686B99B0C3}" presName="composite2" presStyleCnt="0"/>
      <dgm:spPr/>
    </dgm:pt>
    <dgm:pt modelId="{279D8858-065D-664C-93F8-A38ED25A9E15}" type="pres">
      <dgm:prSet presAssocID="{5F17727E-3681-3946-A33E-45686B99B0C3}" presName="background2" presStyleLbl="node2" presStyleIdx="0" presStyleCnt="2"/>
      <dgm:spPr/>
    </dgm:pt>
    <dgm:pt modelId="{A1D4877C-9B56-7E48-B693-C908EC549A67}" type="pres">
      <dgm:prSet presAssocID="{5F17727E-3681-3946-A33E-45686B99B0C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C3F451-4137-CB40-A008-045499D659D0}" type="pres">
      <dgm:prSet presAssocID="{5F17727E-3681-3946-A33E-45686B99B0C3}" presName="hierChild3" presStyleCnt="0"/>
      <dgm:spPr/>
    </dgm:pt>
    <dgm:pt modelId="{8DE34742-D144-374B-957F-D78538F48272}" type="pres">
      <dgm:prSet presAssocID="{19FD8D16-D376-4A48-98A5-2FE35001084F}" presName="Name17" presStyleLbl="parChTrans1D3" presStyleIdx="0" presStyleCnt="5"/>
      <dgm:spPr/>
      <dgm:t>
        <a:bodyPr/>
        <a:lstStyle/>
        <a:p>
          <a:endParaRPr lang="en-US"/>
        </a:p>
      </dgm:t>
    </dgm:pt>
    <dgm:pt modelId="{56F5C928-6838-874E-9F44-6749059B3165}" type="pres">
      <dgm:prSet presAssocID="{18919893-3B1F-D44A-9C8C-C6C0152FADA6}" presName="hierRoot3" presStyleCnt="0"/>
      <dgm:spPr/>
    </dgm:pt>
    <dgm:pt modelId="{325369FA-BAA4-274C-8B5A-E3809B6025C9}" type="pres">
      <dgm:prSet presAssocID="{18919893-3B1F-D44A-9C8C-C6C0152FADA6}" presName="composite3" presStyleCnt="0"/>
      <dgm:spPr/>
    </dgm:pt>
    <dgm:pt modelId="{8134FF43-2E42-6340-B9F1-D88E83CBBFFE}" type="pres">
      <dgm:prSet presAssocID="{18919893-3B1F-D44A-9C8C-C6C0152FADA6}" presName="background3" presStyleLbl="node3" presStyleIdx="0" presStyleCnt="5"/>
      <dgm:spPr/>
    </dgm:pt>
    <dgm:pt modelId="{043735F5-F53C-0A44-AB54-136B0C827C42}" type="pres">
      <dgm:prSet presAssocID="{18919893-3B1F-D44A-9C8C-C6C0152FADA6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03524E-AED6-8241-91A1-1AE969EB88A1}" type="pres">
      <dgm:prSet presAssocID="{18919893-3B1F-D44A-9C8C-C6C0152FADA6}" presName="hierChild4" presStyleCnt="0"/>
      <dgm:spPr/>
    </dgm:pt>
    <dgm:pt modelId="{A4C3A4B6-7EEA-BC4C-9966-7EE04A03960A}" type="pres">
      <dgm:prSet presAssocID="{063501E9-4580-874A-8855-7872CA305A33}" presName="Name17" presStyleLbl="parChTrans1D3" presStyleIdx="1" presStyleCnt="5"/>
      <dgm:spPr/>
      <dgm:t>
        <a:bodyPr/>
        <a:lstStyle/>
        <a:p>
          <a:endParaRPr lang="en-US"/>
        </a:p>
      </dgm:t>
    </dgm:pt>
    <dgm:pt modelId="{C7E786DF-93DE-2549-A1DF-00F93FB2CD2E}" type="pres">
      <dgm:prSet presAssocID="{1E54BBD7-2A1C-5940-9333-CEA60FB22D9F}" presName="hierRoot3" presStyleCnt="0"/>
      <dgm:spPr/>
    </dgm:pt>
    <dgm:pt modelId="{A2A85A48-F1FB-9A47-8DA0-020C340B016F}" type="pres">
      <dgm:prSet presAssocID="{1E54BBD7-2A1C-5940-9333-CEA60FB22D9F}" presName="composite3" presStyleCnt="0"/>
      <dgm:spPr/>
    </dgm:pt>
    <dgm:pt modelId="{D5A545BB-C30D-434E-AE92-750B3B86A3D9}" type="pres">
      <dgm:prSet presAssocID="{1E54BBD7-2A1C-5940-9333-CEA60FB22D9F}" presName="background3" presStyleLbl="node3" presStyleIdx="1" presStyleCnt="5"/>
      <dgm:spPr/>
    </dgm:pt>
    <dgm:pt modelId="{3B096661-8CFE-4B49-A63A-5EF9515CFD23}" type="pres">
      <dgm:prSet presAssocID="{1E54BBD7-2A1C-5940-9333-CEA60FB22D9F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AAB2A-858A-7D4A-813D-9DE736717D08}" type="pres">
      <dgm:prSet presAssocID="{1E54BBD7-2A1C-5940-9333-CEA60FB22D9F}" presName="hierChild4" presStyleCnt="0"/>
      <dgm:spPr/>
    </dgm:pt>
    <dgm:pt modelId="{5E7B1A3D-BE82-1749-9D88-C83A1419F653}" type="pres">
      <dgm:prSet presAssocID="{CACEF1B9-54E6-2D45-A5D5-A27F79ECA04A}" presName="Name23" presStyleLbl="parChTrans1D4" presStyleIdx="0" presStyleCnt="6"/>
      <dgm:spPr/>
      <dgm:t>
        <a:bodyPr/>
        <a:lstStyle/>
        <a:p>
          <a:endParaRPr lang="en-US"/>
        </a:p>
      </dgm:t>
    </dgm:pt>
    <dgm:pt modelId="{EAD0F246-BE43-FB40-87A5-5BA8B2231CF4}" type="pres">
      <dgm:prSet presAssocID="{760D1F30-63B8-DD41-B516-AF09D48A5D2A}" presName="hierRoot4" presStyleCnt="0"/>
      <dgm:spPr/>
    </dgm:pt>
    <dgm:pt modelId="{F9F1E1AA-FC9D-824D-9695-9D78C83D88C7}" type="pres">
      <dgm:prSet presAssocID="{760D1F30-63B8-DD41-B516-AF09D48A5D2A}" presName="composite4" presStyleCnt="0"/>
      <dgm:spPr/>
    </dgm:pt>
    <dgm:pt modelId="{EDE57631-3CAF-F544-9DF4-805827A2EFC1}" type="pres">
      <dgm:prSet presAssocID="{760D1F30-63B8-DD41-B516-AF09D48A5D2A}" presName="background4" presStyleLbl="node4" presStyleIdx="0" presStyleCnt="6"/>
      <dgm:spPr/>
    </dgm:pt>
    <dgm:pt modelId="{84317930-07B6-634C-8F6F-2EFF89CC423E}" type="pres">
      <dgm:prSet presAssocID="{760D1F30-63B8-DD41-B516-AF09D48A5D2A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B3C6C1-7A10-7445-A0F9-DF910A3675FD}" type="pres">
      <dgm:prSet presAssocID="{760D1F30-63B8-DD41-B516-AF09D48A5D2A}" presName="hierChild5" presStyleCnt="0"/>
      <dgm:spPr/>
    </dgm:pt>
    <dgm:pt modelId="{62DE8E43-489C-6841-936E-E620154837ED}" type="pres">
      <dgm:prSet presAssocID="{861D1D68-D37A-384C-B2FA-83C5725C781D}" presName="Name23" presStyleLbl="parChTrans1D4" presStyleIdx="1" presStyleCnt="6"/>
      <dgm:spPr/>
      <dgm:t>
        <a:bodyPr/>
        <a:lstStyle/>
        <a:p>
          <a:endParaRPr lang="en-US"/>
        </a:p>
      </dgm:t>
    </dgm:pt>
    <dgm:pt modelId="{E0A66CD9-A018-8A4A-9C46-93E8EE69A1D9}" type="pres">
      <dgm:prSet presAssocID="{C239BADF-D6F1-E749-987A-188888B5C79E}" presName="hierRoot4" presStyleCnt="0"/>
      <dgm:spPr/>
    </dgm:pt>
    <dgm:pt modelId="{00DCA1FE-8E38-344D-A0D1-2514C8C4C06F}" type="pres">
      <dgm:prSet presAssocID="{C239BADF-D6F1-E749-987A-188888B5C79E}" presName="composite4" presStyleCnt="0"/>
      <dgm:spPr/>
    </dgm:pt>
    <dgm:pt modelId="{A524BF2B-E876-614F-8177-952EF6C72455}" type="pres">
      <dgm:prSet presAssocID="{C239BADF-D6F1-E749-987A-188888B5C79E}" presName="background4" presStyleLbl="node4" presStyleIdx="1" presStyleCnt="6"/>
      <dgm:spPr/>
    </dgm:pt>
    <dgm:pt modelId="{12C74B84-0ED0-B44D-9717-06D081A759BC}" type="pres">
      <dgm:prSet presAssocID="{C239BADF-D6F1-E749-987A-188888B5C79E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378780-C70F-C344-B594-4B918F6FC394}" type="pres">
      <dgm:prSet presAssocID="{C239BADF-D6F1-E749-987A-188888B5C79E}" presName="hierChild5" presStyleCnt="0"/>
      <dgm:spPr/>
    </dgm:pt>
    <dgm:pt modelId="{ADC1D031-27BD-CC4D-9ADE-C197DC9EA656}" type="pres">
      <dgm:prSet presAssocID="{2A0DFB30-CA33-6444-B4E4-AE7C321A295C}" presName="Name17" presStyleLbl="parChTrans1D3" presStyleIdx="2" presStyleCnt="5"/>
      <dgm:spPr/>
      <dgm:t>
        <a:bodyPr/>
        <a:lstStyle/>
        <a:p>
          <a:endParaRPr lang="en-US"/>
        </a:p>
      </dgm:t>
    </dgm:pt>
    <dgm:pt modelId="{39CA6C31-F30E-AB47-9E3D-9DA98A592776}" type="pres">
      <dgm:prSet presAssocID="{A8F7778F-C8D7-F748-955B-771F2F8F3474}" presName="hierRoot3" presStyleCnt="0"/>
      <dgm:spPr/>
    </dgm:pt>
    <dgm:pt modelId="{9F638CF0-A4BC-8F4B-98D2-E5A6E35C1280}" type="pres">
      <dgm:prSet presAssocID="{A8F7778F-C8D7-F748-955B-771F2F8F3474}" presName="composite3" presStyleCnt="0"/>
      <dgm:spPr/>
    </dgm:pt>
    <dgm:pt modelId="{164F05AB-7A19-C040-8D98-AFE78E0CD75F}" type="pres">
      <dgm:prSet presAssocID="{A8F7778F-C8D7-F748-955B-771F2F8F3474}" presName="background3" presStyleLbl="node3" presStyleIdx="2" presStyleCnt="5"/>
      <dgm:spPr/>
    </dgm:pt>
    <dgm:pt modelId="{BB7F08FE-C4A5-8948-B8D1-116782A90DF6}" type="pres">
      <dgm:prSet presAssocID="{A8F7778F-C8D7-F748-955B-771F2F8F3474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AEA240-B196-FB48-8EA9-DBA2FDD6FF81}" type="pres">
      <dgm:prSet presAssocID="{A8F7778F-C8D7-F748-955B-771F2F8F3474}" presName="hierChild4" presStyleCnt="0"/>
      <dgm:spPr/>
    </dgm:pt>
    <dgm:pt modelId="{75D0823E-9DBD-C541-BB2B-2F3E4EA05A71}" type="pres">
      <dgm:prSet presAssocID="{44E8A528-B2E5-CE4E-A6FC-CD2D8D2778A8}" presName="Name23" presStyleLbl="parChTrans1D4" presStyleIdx="2" presStyleCnt="6"/>
      <dgm:spPr/>
      <dgm:t>
        <a:bodyPr/>
        <a:lstStyle/>
        <a:p>
          <a:endParaRPr lang="en-US"/>
        </a:p>
      </dgm:t>
    </dgm:pt>
    <dgm:pt modelId="{EA0EC820-0C0D-BC49-A5C2-868399213474}" type="pres">
      <dgm:prSet presAssocID="{42334FE5-D573-374C-990A-3A7A993F5B3B}" presName="hierRoot4" presStyleCnt="0"/>
      <dgm:spPr/>
    </dgm:pt>
    <dgm:pt modelId="{E7068BD0-5C65-364C-B10D-93435467B77D}" type="pres">
      <dgm:prSet presAssocID="{42334FE5-D573-374C-990A-3A7A993F5B3B}" presName="composite4" presStyleCnt="0"/>
      <dgm:spPr/>
    </dgm:pt>
    <dgm:pt modelId="{AA3F71D2-BB18-6F4D-9DE4-1D480EE9EE47}" type="pres">
      <dgm:prSet presAssocID="{42334FE5-D573-374C-990A-3A7A993F5B3B}" presName="background4" presStyleLbl="node4" presStyleIdx="2" presStyleCnt="6"/>
      <dgm:spPr/>
    </dgm:pt>
    <dgm:pt modelId="{BFDC9E46-3089-7F40-B490-6F48CE5CF1FB}" type="pres">
      <dgm:prSet presAssocID="{42334FE5-D573-374C-990A-3A7A993F5B3B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B9A549-FCC7-8248-B020-3FA0D3560687}" type="pres">
      <dgm:prSet presAssocID="{42334FE5-D573-374C-990A-3A7A993F5B3B}" presName="hierChild5" presStyleCnt="0"/>
      <dgm:spPr/>
    </dgm:pt>
    <dgm:pt modelId="{E473FBDF-F449-8A40-917F-4ACFB716DB02}" type="pres">
      <dgm:prSet presAssocID="{6ED2BDCD-C582-B84B-86AC-7BA2C1D43D7C}" presName="Name23" presStyleLbl="parChTrans1D4" presStyleIdx="3" presStyleCnt="6"/>
      <dgm:spPr/>
      <dgm:t>
        <a:bodyPr/>
        <a:lstStyle/>
        <a:p>
          <a:endParaRPr lang="en-US"/>
        </a:p>
      </dgm:t>
    </dgm:pt>
    <dgm:pt modelId="{4BE72607-1540-2D40-9C52-9B470808EACB}" type="pres">
      <dgm:prSet presAssocID="{EE5C1AA1-96B4-4040-A132-3FEF3F531036}" presName="hierRoot4" presStyleCnt="0"/>
      <dgm:spPr/>
    </dgm:pt>
    <dgm:pt modelId="{E5826E5F-E4C9-FD44-A6EE-23E3638B6ACE}" type="pres">
      <dgm:prSet presAssocID="{EE5C1AA1-96B4-4040-A132-3FEF3F531036}" presName="composite4" presStyleCnt="0"/>
      <dgm:spPr/>
    </dgm:pt>
    <dgm:pt modelId="{5622A85E-6060-7A4F-8160-AADC11A38AFE}" type="pres">
      <dgm:prSet presAssocID="{EE5C1AA1-96B4-4040-A132-3FEF3F531036}" presName="background4" presStyleLbl="node4" presStyleIdx="3" presStyleCnt="6"/>
      <dgm:spPr/>
    </dgm:pt>
    <dgm:pt modelId="{20812CBA-F9A3-5245-A59A-B3A78ACF84D7}" type="pres">
      <dgm:prSet presAssocID="{EE5C1AA1-96B4-4040-A132-3FEF3F531036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811B5-00CE-9449-B417-F9456191A5A5}" type="pres">
      <dgm:prSet presAssocID="{EE5C1AA1-96B4-4040-A132-3FEF3F531036}" presName="hierChild5" presStyleCnt="0"/>
      <dgm:spPr/>
    </dgm:pt>
    <dgm:pt modelId="{9293D4E7-FE1A-4440-B618-7703281E76DE}" type="pres">
      <dgm:prSet presAssocID="{F67CE765-E57D-F146-81AE-22BE52B1583D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53AABF2-7AA9-C443-AE84-2A5C777E4CD3}" type="pres">
      <dgm:prSet presAssocID="{FD2C910B-380A-254F-9171-DD66AC2CAC96}" presName="hierRoot2" presStyleCnt="0"/>
      <dgm:spPr/>
    </dgm:pt>
    <dgm:pt modelId="{4C7AF13E-0760-814D-B970-15FFD7DCE67F}" type="pres">
      <dgm:prSet presAssocID="{FD2C910B-380A-254F-9171-DD66AC2CAC96}" presName="composite2" presStyleCnt="0"/>
      <dgm:spPr/>
    </dgm:pt>
    <dgm:pt modelId="{E29F5A1C-5ECD-A248-9D3B-85291F162ED4}" type="pres">
      <dgm:prSet presAssocID="{FD2C910B-380A-254F-9171-DD66AC2CAC96}" presName="background2" presStyleLbl="node2" presStyleIdx="1" presStyleCnt="2"/>
      <dgm:spPr/>
    </dgm:pt>
    <dgm:pt modelId="{03864A20-1D3E-864B-9D17-7D264E3CC31E}" type="pres">
      <dgm:prSet presAssocID="{FD2C910B-380A-254F-9171-DD66AC2CAC96}" presName="text2" presStyleLbl="fgAcc2" presStyleIdx="1" presStyleCnt="2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9CEAE1-626B-EC49-9469-E76D551CD684}" type="pres">
      <dgm:prSet presAssocID="{FD2C910B-380A-254F-9171-DD66AC2CAC96}" presName="hierChild3" presStyleCnt="0"/>
      <dgm:spPr/>
    </dgm:pt>
    <dgm:pt modelId="{C4602779-F6A8-CF4F-9E12-EF36B169D9F7}" type="pres">
      <dgm:prSet presAssocID="{717C4E91-2246-7F46-B2ED-F54E88764DD0}" presName="Name17" presStyleLbl="parChTrans1D3" presStyleIdx="3" presStyleCnt="5"/>
      <dgm:spPr/>
      <dgm:t>
        <a:bodyPr/>
        <a:lstStyle/>
        <a:p>
          <a:endParaRPr lang="en-US"/>
        </a:p>
      </dgm:t>
    </dgm:pt>
    <dgm:pt modelId="{B366EC05-5B2D-5D40-8474-F7EDF83463B5}" type="pres">
      <dgm:prSet presAssocID="{1E89E394-C63C-3148-BCE0-11DA3EC5F979}" presName="hierRoot3" presStyleCnt="0"/>
      <dgm:spPr/>
    </dgm:pt>
    <dgm:pt modelId="{FFC936B4-751F-CE45-8FEA-8758F2D731C6}" type="pres">
      <dgm:prSet presAssocID="{1E89E394-C63C-3148-BCE0-11DA3EC5F979}" presName="composite3" presStyleCnt="0"/>
      <dgm:spPr/>
    </dgm:pt>
    <dgm:pt modelId="{EDF34739-5172-8044-BBAD-244763617751}" type="pres">
      <dgm:prSet presAssocID="{1E89E394-C63C-3148-BCE0-11DA3EC5F979}" presName="background3" presStyleLbl="node3" presStyleIdx="3" presStyleCnt="5"/>
      <dgm:spPr/>
    </dgm:pt>
    <dgm:pt modelId="{839A2860-959C-3C40-A71A-5F9DA29124E0}" type="pres">
      <dgm:prSet presAssocID="{1E89E394-C63C-3148-BCE0-11DA3EC5F979}" presName="text3" presStyleLbl="fgAcc3" presStyleIdx="3" presStyleCnt="5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823CE0-70E4-2B40-A49A-BE7703206FB2}" type="pres">
      <dgm:prSet presAssocID="{1E89E394-C63C-3148-BCE0-11DA3EC5F979}" presName="hierChild4" presStyleCnt="0"/>
      <dgm:spPr/>
    </dgm:pt>
    <dgm:pt modelId="{6171F4A1-6EF7-794F-9C76-A97153C81345}" type="pres">
      <dgm:prSet presAssocID="{C39956EB-453E-7D4C-B536-4E8BB9872BEA}" presName="Name17" presStyleLbl="parChTrans1D3" presStyleIdx="4" presStyleCnt="5"/>
      <dgm:spPr/>
      <dgm:t>
        <a:bodyPr/>
        <a:lstStyle/>
        <a:p>
          <a:endParaRPr lang="en-US"/>
        </a:p>
      </dgm:t>
    </dgm:pt>
    <dgm:pt modelId="{F67E74F8-6269-434F-92C1-C1053022BDAA}" type="pres">
      <dgm:prSet presAssocID="{660AF357-4216-F843-9310-0AD03D0AE8DB}" presName="hierRoot3" presStyleCnt="0"/>
      <dgm:spPr/>
    </dgm:pt>
    <dgm:pt modelId="{4779E17D-747F-FE40-AC18-202DB27F293E}" type="pres">
      <dgm:prSet presAssocID="{660AF357-4216-F843-9310-0AD03D0AE8DB}" presName="composite3" presStyleCnt="0"/>
      <dgm:spPr/>
    </dgm:pt>
    <dgm:pt modelId="{BC030803-1029-4140-A3C9-77D54B36A98C}" type="pres">
      <dgm:prSet presAssocID="{660AF357-4216-F843-9310-0AD03D0AE8DB}" presName="background3" presStyleLbl="node3" presStyleIdx="4" presStyleCnt="5"/>
      <dgm:spPr/>
    </dgm:pt>
    <dgm:pt modelId="{81A5985C-7996-B845-A873-3108CBC54A93}" type="pres">
      <dgm:prSet presAssocID="{660AF357-4216-F843-9310-0AD03D0AE8DB}" presName="text3" presStyleLbl="fgAcc3" presStyleIdx="4" presStyleCnt="5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FA00E0-54FC-744B-8A51-32E67BBB6F36}" type="pres">
      <dgm:prSet presAssocID="{660AF357-4216-F843-9310-0AD03D0AE8DB}" presName="hierChild4" presStyleCnt="0"/>
      <dgm:spPr/>
    </dgm:pt>
    <dgm:pt modelId="{7AA22695-7E0D-F145-8817-E646FD61F0A9}" type="pres">
      <dgm:prSet presAssocID="{55BB0B5C-F244-384D-93CD-D1F5A3BAD046}" presName="Name23" presStyleLbl="parChTrans1D4" presStyleIdx="4" presStyleCnt="6"/>
      <dgm:spPr/>
      <dgm:t>
        <a:bodyPr/>
        <a:lstStyle/>
        <a:p>
          <a:endParaRPr lang="en-US"/>
        </a:p>
      </dgm:t>
    </dgm:pt>
    <dgm:pt modelId="{B102E58E-68BE-8B4A-9AD8-3838F4146193}" type="pres">
      <dgm:prSet presAssocID="{59097B1F-2250-AC4A-98CE-05BBA059415C}" presName="hierRoot4" presStyleCnt="0"/>
      <dgm:spPr/>
    </dgm:pt>
    <dgm:pt modelId="{A8B6AB21-26D2-AD4C-AD44-E4D3D7B35115}" type="pres">
      <dgm:prSet presAssocID="{59097B1F-2250-AC4A-98CE-05BBA059415C}" presName="composite4" presStyleCnt="0"/>
      <dgm:spPr/>
    </dgm:pt>
    <dgm:pt modelId="{D5D8F98A-6F22-2C46-B18D-9A12771044E6}" type="pres">
      <dgm:prSet presAssocID="{59097B1F-2250-AC4A-98CE-05BBA059415C}" presName="background4" presStyleLbl="node4" presStyleIdx="4" presStyleCnt="6"/>
      <dgm:spPr/>
    </dgm:pt>
    <dgm:pt modelId="{074C891F-64EA-3C4C-8938-196C9E950894}" type="pres">
      <dgm:prSet presAssocID="{59097B1F-2250-AC4A-98CE-05BBA059415C}" presName="text4" presStyleLbl="fgAcc4" presStyleIdx="4" presStyleCnt="6" custLinFactNeighborX="118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86872B-FDF0-794B-B816-39F8EE019224}" type="pres">
      <dgm:prSet presAssocID="{59097B1F-2250-AC4A-98CE-05BBA059415C}" presName="hierChild5" presStyleCnt="0"/>
      <dgm:spPr/>
    </dgm:pt>
    <dgm:pt modelId="{882D9543-23F3-1649-AA83-959BFE8F3D6E}" type="pres">
      <dgm:prSet presAssocID="{54C51F96-1B3E-D142-BF9B-056F97428FDD}" presName="Name23" presStyleLbl="parChTrans1D4" presStyleIdx="5" presStyleCnt="6"/>
      <dgm:spPr/>
      <dgm:t>
        <a:bodyPr/>
        <a:lstStyle/>
        <a:p>
          <a:endParaRPr lang="en-US"/>
        </a:p>
      </dgm:t>
    </dgm:pt>
    <dgm:pt modelId="{8C287453-DE40-504F-B7B9-8F7406495E1F}" type="pres">
      <dgm:prSet presAssocID="{CCD036EF-1F39-7E4C-B8F9-685BE6E97A68}" presName="hierRoot4" presStyleCnt="0"/>
      <dgm:spPr/>
    </dgm:pt>
    <dgm:pt modelId="{3FCF6287-1D4F-9D4E-9FED-7507AF91BD7C}" type="pres">
      <dgm:prSet presAssocID="{CCD036EF-1F39-7E4C-B8F9-685BE6E97A68}" presName="composite4" presStyleCnt="0"/>
      <dgm:spPr/>
    </dgm:pt>
    <dgm:pt modelId="{753DFCE6-2037-3C49-9C2A-9527C907B39E}" type="pres">
      <dgm:prSet presAssocID="{CCD036EF-1F39-7E4C-B8F9-685BE6E97A68}" presName="background4" presStyleLbl="node4" presStyleIdx="5" presStyleCnt="6"/>
      <dgm:spPr/>
    </dgm:pt>
    <dgm:pt modelId="{23474674-060D-1949-8BA8-6778C0F5E058}" type="pres">
      <dgm:prSet presAssocID="{CCD036EF-1F39-7E4C-B8F9-685BE6E97A68}" presName="text4" presStyleLbl="fgAcc4" presStyleIdx="5" presStyleCnt="6" custLinFactNeighborX="23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630B57-61DA-BA40-89DA-6C2D3562B7D8}" type="pres">
      <dgm:prSet presAssocID="{CCD036EF-1F39-7E4C-B8F9-685BE6E97A68}" presName="hierChild5" presStyleCnt="0"/>
      <dgm:spPr/>
    </dgm:pt>
  </dgm:ptLst>
  <dgm:cxnLst>
    <dgm:cxn modelId="{EA16F9AD-7555-8A46-B06F-1599207F09BE}" srcId="{660AF357-4216-F843-9310-0AD03D0AE8DB}" destId="{59097B1F-2250-AC4A-98CE-05BBA059415C}" srcOrd="0" destOrd="0" parTransId="{55BB0B5C-F244-384D-93CD-D1F5A3BAD046}" sibTransId="{55DC952B-74FF-4B47-A749-18F418CAC8DF}"/>
    <dgm:cxn modelId="{F5E43F45-939A-ED45-8EA6-9F2FA1E29F20}" srcId="{D222A8DB-FD39-C34A-A756-478D037AAF55}" destId="{FD2C910B-380A-254F-9171-DD66AC2CAC96}" srcOrd="1" destOrd="0" parTransId="{F67CE765-E57D-F146-81AE-22BE52B1583D}" sibTransId="{0F01F8C9-B5D4-FF49-8111-70AD0D926E43}"/>
    <dgm:cxn modelId="{A62FC7B5-E357-3E4F-8DD2-BA73C93D4467}" type="presOf" srcId="{760D1F30-63B8-DD41-B516-AF09D48A5D2A}" destId="{84317930-07B6-634C-8F6F-2EFF89CC423E}" srcOrd="0" destOrd="0" presId="urn:microsoft.com/office/officeart/2005/8/layout/hierarchy1"/>
    <dgm:cxn modelId="{CA67D859-48E4-0942-B034-8CDD06044676}" type="presOf" srcId="{C239BADF-D6F1-E749-987A-188888B5C79E}" destId="{12C74B84-0ED0-B44D-9717-06D081A759BC}" srcOrd="0" destOrd="0" presId="urn:microsoft.com/office/officeart/2005/8/layout/hierarchy1"/>
    <dgm:cxn modelId="{0AD0FCB4-A3B1-2E4D-A767-D1195CEE331E}" type="presOf" srcId="{44E8A528-B2E5-CE4E-A6FC-CD2D8D2778A8}" destId="{75D0823E-9DBD-C541-BB2B-2F3E4EA05A71}" srcOrd="0" destOrd="0" presId="urn:microsoft.com/office/officeart/2005/8/layout/hierarchy1"/>
    <dgm:cxn modelId="{0C7BD986-C2DB-E141-903A-6BF5F0427465}" type="presOf" srcId="{1058CFC2-F592-6F4F-893D-5681725D158F}" destId="{C171F835-A99C-1F49-8CA4-0305F1DB14A1}" srcOrd="0" destOrd="0" presId="urn:microsoft.com/office/officeart/2005/8/layout/hierarchy1"/>
    <dgm:cxn modelId="{C9BAC3E4-B8A5-8444-A1AF-FB0E27358982}" type="presOf" srcId="{A8F7778F-C8D7-F748-955B-771F2F8F3474}" destId="{BB7F08FE-C4A5-8948-B8D1-116782A90DF6}" srcOrd="0" destOrd="0" presId="urn:microsoft.com/office/officeart/2005/8/layout/hierarchy1"/>
    <dgm:cxn modelId="{F02C980A-B1C4-7247-979A-6D33BB95E539}" srcId="{5F17727E-3681-3946-A33E-45686B99B0C3}" destId="{1E54BBD7-2A1C-5940-9333-CEA60FB22D9F}" srcOrd="1" destOrd="0" parTransId="{063501E9-4580-874A-8855-7872CA305A33}" sibTransId="{F0715C57-C680-AA41-BD6F-3E9FC104F826}"/>
    <dgm:cxn modelId="{DA074D2F-853C-AB4B-B093-B4A13B5F728B}" type="presOf" srcId="{59097B1F-2250-AC4A-98CE-05BBA059415C}" destId="{074C891F-64EA-3C4C-8938-196C9E950894}" srcOrd="0" destOrd="0" presId="urn:microsoft.com/office/officeart/2005/8/layout/hierarchy1"/>
    <dgm:cxn modelId="{9F06F2FC-DD99-CF49-8A6A-571D1BF6C3AF}" type="presOf" srcId="{18919893-3B1F-D44A-9C8C-C6C0152FADA6}" destId="{043735F5-F53C-0A44-AB54-136B0C827C42}" srcOrd="0" destOrd="0" presId="urn:microsoft.com/office/officeart/2005/8/layout/hierarchy1"/>
    <dgm:cxn modelId="{B36936C2-9CD8-194C-97BF-42222F76C5E7}" type="presOf" srcId="{D222A8DB-FD39-C34A-A756-478D037AAF55}" destId="{BDEF97A4-7257-8E4B-A249-E38AAA7475E4}" srcOrd="0" destOrd="0" presId="urn:microsoft.com/office/officeart/2005/8/layout/hierarchy1"/>
    <dgm:cxn modelId="{68102D05-6D49-5E4C-A4D3-01F8A9B774C2}" type="presOf" srcId="{660AF357-4216-F843-9310-0AD03D0AE8DB}" destId="{81A5985C-7996-B845-A873-3108CBC54A93}" srcOrd="0" destOrd="0" presId="urn:microsoft.com/office/officeart/2005/8/layout/hierarchy1"/>
    <dgm:cxn modelId="{202C64EA-9739-7F42-8BC5-34148FD689DE}" type="presOf" srcId="{55BB0B5C-F244-384D-93CD-D1F5A3BAD046}" destId="{7AA22695-7E0D-F145-8817-E646FD61F0A9}" srcOrd="0" destOrd="0" presId="urn:microsoft.com/office/officeart/2005/8/layout/hierarchy1"/>
    <dgm:cxn modelId="{FED8108F-F6DE-6C4D-864C-A3AE17BCFD05}" type="presOf" srcId="{1E89E394-C63C-3148-BCE0-11DA3EC5F979}" destId="{839A2860-959C-3C40-A71A-5F9DA29124E0}" srcOrd="0" destOrd="0" presId="urn:microsoft.com/office/officeart/2005/8/layout/hierarchy1"/>
    <dgm:cxn modelId="{1D63E6F9-8228-7D42-B0F1-A48AA6E8EE33}" type="presOf" srcId="{74746CF9-B8C7-274D-B0DE-3D3CF109D251}" destId="{34C83A8B-0D83-3B41-9BDF-494738E27B0A}" srcOrd="0" destOrd="0" presId="urn:microsoft.com/office/officeart/2005/8/layout/hierarchy1"/>
    <dgm:cxn modelId="{A2F129C7-6A81-BA45-9726-12197FD0B6BA}" type="presOf" srcId="{1E54BBD7-2A1C-5940-9333-CEA60FB22D9F}" destId="{3B096661-8CFE-4B49-A63A-5EF9515CFD23}" srcOrd="0" destOrd="0" presId="urn:microsoft.com/office/officeart/2005/8/layout/hierarchy1"/>
    <dgm:cxn modelId="{B4DDAB17-86B7-9440-9AB8-2C806B950EEA}" srcId="{1E54BBD7-2A1C-5940-9333-CEA60FB22D9F}" destId="{C239BADF-D6F1-E749-987A-188888B5C79E}" srcOrd="1" destOrd="0" parTransId="{861D1D68-D37A-384C-B2FA-83C5725C781D}" sibTransId="{07C798FE-013C-8C4F-8F09-B6FD1F129BAA}"/>
    <dgm:cxn modelId="{354FB441-F789-1343-BEA9-3820A05D5F0E}" srcId="{FD2C910B-380A-254F-9171-DD66AC2CAC96}" destId="{660AF357-4216-F843-9310-0AD03D0AE8DB}" srcOrd="1" destOrd="0" parTransId="{C39956EB-453E-7D4C-B536-4E8BB9872BEA}" sibTransId="{2A8B4239-EAC0-C148-ABCA-B846C201C6B0}"/>
    <dgm:cxn modelId="{5564C15F-D79A-8C4C-B701-1612283E6CAF}" type="presOf" srcId="{CACEF1B9-54E6-2D45-A5D5-A27F79ECA04A}" destId="{5E7B1A3D-BE82-1749-9D88-C83A1419F653}" srcOrd="0" destOrd="0" presId="urn:microsoft.com/office/officeart/2005/8/layout/hierarchy1"/>
    <dgm:cxn modelId="{D8A66DA3-2410-3546-9ED2-A53B6AB674F3}" type="presOf" srcId="{717C4E91-2246-7F46-B2ED-F54E88764DD0}" destId="{C4602779-F6A8-CF4F-9E12-EF36B169D9F7}" srcOrd="0" destOrd="0" presId="urn:microsoft.com/office/officeart/2005/8/layout/hierarchy1"/>
    <dgm:cxn modelId="{CDB03B05-AB12-524F-8E13-00B7CAEE0686}" type="presOf" srcId="{42334FE5-D573-374C-990A-3A7A993F5B3B}" destId="{BFDC9E46-3089-7F40-B490-6F48CE5CF1FB}" srcOrd="0" destOrd="0" presId="urn:microsoft.com/office/officeart/2005/8/layout/hierarchy1"/>
    <dgm:cxn modelId="{0F5F2AB5-26F1-5543-968A-799CB63142C9}" type="presOf" srcId="{54C51F96-1B3E-D142-BF9B-056F97428FDD}" destId="{882D9543-23F3-1649-AA83-959BFE8F3D6E}" srcOrd="0" destOrd="0" presId="urn:microsoft.com/office/officeart/2005/8/layout/hierarchy1"/>
    <dgm:cxn modelId="{413EE7FF-5FD1-A84C-A9F8-FC456ED77960}" type="presOf" srcId="{6ED2BDCD-C582-B84B-86AC-7BA2C1D43D7C}" destId="{E473FBDF-F449-8A40-917F-4ACFB716DB02}" srcOrd="0" destOrd="0" presId="urn:microsoft.com/office/officeart/2005/8/layout/hierarchy1"/>
    <dgm:cxn modelId="{82D82A68-D332-4544-9F39-5B451466D713}" type="presOf" srcId="{5F17727E-3681-3946-A33E-45686B99B0C3}" destId="{A1D4877C-9B56-7E48-B693-C908EC549A67}" srcOrd="0" destOrd="0" presId="urn:microsoft.com/office/officeart/2005/8/layout/hierarchy1"/>
    <dgm:cxn modelId="{E43829BC-F891-3445-8CAB-D8A5A914BAB6}" type="presOf" srcId="{2A0DFB30-CA33-6444-B4E4-AE7C321A295C}" destId="{ADC1D031-27BD-CC4D-9ADE-C197DC9EA656}" srcOrd="0" destOrd="0" presId="urn:microsoft.com/office/officeart/2005/8/layout/hierarchy1"/>
    <dgm:cxn modelId="{622C0A74-AB39-1E4D-ACD7-D5E5B81AE8F4}" type="presOf" srcId="{19FD8D16-D376-4A48-98A5-2FE35001084F}" destId="{8DE34742-D144-374B-957F-D78538F48272}" srcOrd="0" destOrd="0" presId="urn:microsoft.com/office/officeart/2005/8/layout/hierarchy1"/>
    <dgm:cxn modelId="{127ADF86-D946-EF4D-B5D6-1D728CD9B257}" srcId="{1E54BBD7-2A1C-5940-9333-CEA60FB22D9F}" destId="{760D1F30-63B8-DD41-B516-AF09D48A5D2A}" srcOrd="0" destOrd="0" parTransId="{CACEF1B9-54E6-2D45-A5D5-A27F79ECA04A}" sibTransId="{7839E4ED-EAFF-9D47-993D-BF74ECFAD7E7}"/>
    <dgm:cxn modelId="{CC78D93F-B8EA-2640-B3CF-57BF50FC245C}" srcId="{A8F7778F-C8D7-F748-955B-771F2F8F3474}" destId="{EE5C1AA1-96B4-4040-A132-3FEF3F531036}" srcOrd="1" destOrd="0" parTransId="{6ED2BDCD-C582-B84B-86AC-7BA2C1D43D7C}" sibTransId="{8D7A557A-9E84-DE44-99F4-EF1E27D5AC3C}"/>
    <dgm:cxn modelId="{62D2B8F1-9F9A-E64C-8EEF-D0F146D965DC}" type="presOf" srcId="{F67CE765-E57D-F146-81AE-22BE52B1583D}" destId="{9293D4E7-FE1A-4440-B618-7703281E76DE}" srcOrd="0" destOrd="0" presId="urn:microsoft.com/office/officeart/2005/8/layout/hierarchy1"/>
    <dgm:cxn modelId="{49230A6E-BAA7-8945-94D5-BB039817F335}" srcId="{660AF357-4216-F843-9310-0AD03D0AE8DB}" destId="{CCD036EF-1F39-7E4C-B8F9-685BE6E97A68}" srcOrd="1" destOrd="0" parTransId="{54C51F96-1B3E-D142-BF9B-056F97428FDD}" sibTransId="{57EBDCC7-1F73-9D41-9B2F-C248B0ECFB01}"/>
    <dgm:cxn modelId="{B5C88B64-13C8-2D4A-9574-1F948AA587FF}" type="presOf" srcId="{EE5C1AA1-96B4-4040-A132-3FEF3F531036}" destId="{20812CBA-F9A3-5245-A59A-B3A78ACF84D7}" srcOrd="0" destOrd="0" presId="urn:microsoft.com/office/officeart/2005/8/layout/hierarchy1"/>
    <dgm:cxn modelId="{72FFC9A2-B6D7-7A4F-9652-14EB05152311}" srcId="{5F17727E-3681-3946-A33E-45686B99B0C3}" destId="{A8F7778F-C8D7-F748-955B-771F2F8F3474}" srcOrd="2" destOrd="0" parTransId="{2A0DFB30-CA33-6444-B4E4-AE7C321A295C}" sibTransId="{8107658B-3474-8046-A6C7-0C29821952ED}"/>
    <dgm:cxn modelId="{56DD1FFF-279B-7D4F-A4A3-ABFCC0DD084D}" type="presOf" srcId="{FD2C910B-380A-254F-9171-DD66AC2CAC96}" destId="{03864A20-1D3E-864B-9D17-7D264E3CC31E}" srcOrd="0" destOrd="0" presId="urn:microsoft.com/office/officeart/2005/8/layout/hierarchy1"/>
    <dgm:cxn modelId="{495DE745-1255-154B-A424-EEAD7D2A6B73}" srcId="{5F17727E-3681-3946-A33E-45686B99B0C3}" destId="{18919893-3B1F-D44A-9C8C-C6C0152FADA6}" srcOrd="0" destOrd="0" parTransId="{19FD8D16-D376-4A48-98A5-2FE35001084F}" sibTransId="{FDA88672-4537-FF4E-9A40-DB83DB051653}"/>
    <dgm:cxn modelId="{E47CF865-D6DF-414D-9562-586B68285761}" type="presOf" srcId="{063501E9-4580-874A-8855-7872CA305A33}" destId="{A4C3A4B6-7EEA-BC4C-9966-7EE04A03960A}" srcOrd="0" destOrd="0" presId="urn:microsoft.com/office/officeart/2005/8/layout/hierarchy1"/>
    <dgm:cxn modelId="{31E39B8D-5003-C04E-9335-EF44B2DDA5B6}" srcId="{1058CFC2-F592-6F4F-893D-5681725D158F}" destId="{D222A8DB-FD39-C34A-A756-478D037AAF55}" srcOrd="0" destOrd="0" parTransId="{83DB3207-C098-2B40-9B49-D65FFE320E34}" sibTransId="{05BE2CC4-711B-B641-B25F-0CC37D3AC327}"/>
    <dgm:cxn modelId="{D6BB64BC-C39A-FB48-B9C7-E9F1C90A3C54}" type="presOf" srcId="{C39956EB-453E-7D4C-B536-4E8BB9872BEA}" destId="{6171F4A1-6EF7-794F-9C76-A97153C81345}" srcOrd="0" destOrd="0" presId="urn:microsoft.com/office/officeart/2005/8/layout/hierarchy1"/>
    <dgm:cxn modelId="{1C9B3926-87CD-0B49-BB27-FB6D75213EB4}" type="presOf" srcId="{861D1D68-D37A-384C-B2FA-83C5725C781D}" destId="{62DE8E43-489C-6841-936E-E620154837ED}" srcOrd="0" destOrd="0" presId="urn:microsoft.com/office/officeart/2005/8/layout/hierarchy1"/>
    <dgm:cxn modelId="{211137E9-0C0F-364F-BF85-F2A43AAB151A}" srcId="{A8F7778F-C8D7-F748-955B-771F2F8F3474}" destId="{42334FE5-D573-374C-990A-3A7A993F5B3B}" srcOrd="0" destOrd="0" parTransId="{44E8A528-B2E5-CE4E-A6FC-CD2D8D2778A8}" sibTransId="{6FB5835E-3B70-0048-8E59-D4BDA33E7B79}"/>
    <dgm:cxn modelId="{BECD15CC-F568-6E49-B642-33E8EEEB8A94}" type="presOf" srcId="{CCD036EF-1F39-7E4C-B8F9-685BE6E97A68}" destId="{23474674-060D-1949-8BA8-6778C0F5E058}" srcOrd="0" destOrd="0" presId="urn:microsoft.com/office/officeart/2005/8/layout/hierarchy1"/>
    <dgm:cxn modelId="{7DA2FECD-6E75-4B42-8F95-88602F39AEEA}" srcId="{FD2C910B-380A-254F-9171-DD66AC2CAC96}" destId="{1E89E394-C63C-3148-BCE0-11DA3EC5F979}" srcOrd="0" destOrd="0" parTransId="{717C4E91-2246-7F46-B2ED-F54E88764DD0}" sibTransId="{B68B7B03-EA9A-B640-B9B4-4E2664DEC06C}"/>
    <dgm:cxn modelId="{8C83092A-9FC4-6446-9976-8E69DC2315DD}" srcId="{D222A8DB-FD39-C34A-A756-478D037AAF55}" destId="{5F17727E-3681-3946-A33E-45686B99B0C3}" srcOrd="0" destOrd="0" parTransId="{74746CF9-B8C7-274D-B0DE-3D3CF109D251}" sibTransId="{FC25C19F-0D62-AF41-AA2F-83A52250B022}"/>
    <dgm:cxn modelId="{834C99AB-889D-C843-BAB1-5078FC6E6351}" type="presParOf" srcId="{C171F835-A99C-1F49-8CA4-0305F1DB14A1}" destId="{A513F4C5-5920-1E41-B9FC-D2BC35858213}" srcOrd="0" destOrd="0" presId="urn:microsoft.com/office/officeart/2005/8/layout/hierarchy1"/>
    <dgm:cxn modelId="{D732F405-57BD-B444-90E7-948BEAEB08C1}" type="presParOf" srcId="{A513F4C5-5920-1E41-B9FC-D2BC35858213}" destId="{812FB13C-7714-B743-88E9-808D631597F2}" srcOrd="0" destOrd="0" presId="urn:microsoft.com/office/officeart/2005/8/layout/hierarchy1"/>
    <dgm:cxn modelId="{A4416D03-CF66-3643-9AA0-0BE005D155BE}" type="presParOf" srcId="{812FB13C-7714-B743-88E9-808D631597F2}" destId="{7E21079C-02D4-3040-987F-B8A197B4971B}" srcOrd="0" destOrd="0" presId="urn:microsoft.com/office/officeart/2005/8/layout/hierarchy1"/>
    <dgm:cxn modelId="{9793E868-B698-D044-939E-96681DF863D9}" type="presParOf" srcId="{812FB13C-7714-B743-88E9-808D631597F2}" destId="{BDEF97A4-7257-8E4B-A249-E38AAA7475E4}" srcOrd="1" destOrd="0" presId="urn:microsoft.com/office/officeart/2005/8/layout/hierarchy1"/>
    <dgm:cxn modelId="{C60BE111-7135-3C43-82A6-26FEF15CF670}" type="presParOf" srcId="{A513F4C5-5920-1E41-B9FC-D2BC35858213}" destId="{E91F4346-757F-0F43-AB87-5CAF510C0BF2}" srcOrd="1" destOrd="0" presId="urn:microsoft.com/office/officeart/2005/8/layout/hierarchy1"/>
    <dgm:cxn modelId="{C329AB8D-9C62-AF42-B1C3-4462ACACC80C}" type="presParOf" srcId="{E91F4346-757F-0F43-AB87-5CAF510C0BF2}" destId="{34C83A8B-0D83-3B41-9BDF-494738E27B0A}" srcOrd="0" destOrd="0" presId="urn:microsoft.com/office/officeart/2005/8/layout/hierarchy1"/>
    <dgm:cxn modelId="{9D46F706-6071-E841-9BDA-4C47072F9A3E}" type="presParOf" srcId="{E91F4346-757F-0F43-AB87-5CAF510C0BF2}" destId="{6E101AE6-C140-D54C-90AB-41675C9894E0}" srcOrd="1" destOrd="0" presId="urn:microsoft.com/office/officeart/2005/8/layout/hierarchy1"/>
    <dgm:cxn modelId="{E903E485-32E7-314B-AC08-23747CD85E7B}" type="presParOf" srcId="{6E101AE6-C140-D54C-90AB-41675C9894E0}" destId="{028284C3-7A8C-4F47-AF47-C87403BD795B}" srcOrd="0" destOrd="0" presId="urn:microsoft.com/office/officeart/2005/8/layout/hierarchy1"/>
    <dgm:cxn modelId="{280C0903-3F0D-5948-B4CC-56E393CC244C}" type="presParOf" srcId="{028284C3-7A8C-4F47-AF47-C87403BD795B}" destId="{279D8858-065D-664C-93F8-A38ED25A9E15}" srcOrd="0" destOrd="0" presId="urn:microsoft.com/office/officeart/2005/8/layout/hierarchy1"/>
    <dgm:cxn modelId="{74C1A50F-D505-0A4F-B347-D6BCF5E8A370}" type="presParOf" srcId="{028284C3-7A8C-4F47-AF47-C87403BD795B}" destId="{A1D4877C-9B56-7E48-B693-C908EC549A67}" srcOrd="1" destOrd="0" presId="urn:microsoft.com/office/officeart/2005/8/layout/hierarchy1"/>
    <dgm:cxn modelId="{932D43CD-9C1C-8342-AB7D-C257E558CCBE}" type="presParOf" srcId="{6E101AE6-C140-D54C-90AB-41675C9894E0}" destId="{61C3F451-4137-CB40-A008-045499D659D0}" srcOrd="1" destOrd="0" presId="urn:microsoft.com/office/officeart/2005/8/layout/hierarchy1"/>
    <dgm:cxn modelId="{79AE452D-E097-0D40-83E7-EF4AAA81CF18}" type="presParOf" srcId="{61C3F451-4137-CB40-A008-045499D659D0}" destId="{8DE34742-D144-374B-957F-D78538F48272}" srcOrd="0" destOrd="0" presId="urn:microsoft.com/office/officeart/2005/8/layout/hierarchy1"/>
    <dgm:cxn modelId="{86E9CF27-210C-0F40-B0FB-523CD1FBD51F}" type="presParOf" srcId="{61C3F451-4137-CB40-A008-045499D659D0}" destId="{56F5C928-6838-874E-9F44-6749059B3165}" srcOrd="1" destOrd="0" presId="urn:microsoft.com/office/officeart/2005/8/layout/hierarchy1"/>
    <dgm:cxn modelId="{DD389FD9-863A-814D-B455-50DCB616B0C9}" type="presParOf" srcId="{56F5C928-6838-874E-9F44-6749059B3165}" destId="{325369FA-BAA4-274C-8B5A-E3809B6025C9}" srcOrd="0" destOrd="0" presId="urn:microsoft.com/office/officeart/2005/8/layout/hierarchy1"/>
    <dgm:cxn modelId="{D75831E7-6723-9145-BAE9-35E65749B6E1}" type="presParOf" srcId="{325369FA-BAA4-274C-8B5A-E3809B6025C9}" destId="{8134FF43-2E42-6340-B9F1-D88E83CBBFFE}" srcOrd="0" destOrd="0" presId="urn:microsoft.com/office/officeart/2005/8/layout/hierarchy1"/>
    <dgm:cxn modelId="{B33085AB-EE28-B24D-9534-DC3C548B85C0}" type="presParOf" srcId="{325369FA-BAA4-274C-8B5A-E3809B6025C9}" destId="{043735F5-F53C-0A44-AB54-136B0C827C42}" srcOrd="1" destOrd="0" presId="urn:microsoft.com/office/officeart/2005/8/layout/hierarchy1"/>
    <dgm:cxn modelId="{B276DEC7-A5E8-244F-8E1B-B0FE780EF2BC}" type="presParOf" srcId="{56F5C928-6838-874E-9F44-6749059B3165}" destId="{7403524E-AED6-8241-91A1-1AE969EB88A1}" srcOrd="1" destOrd="0" presId="urn:microsoft.com/office/officeart/2005/8/layout/hierarchy1"/>
    <dgm:cxn modelId="{7633A5A6-4833-3441-BCD8-ADF0E70D3E35}" type="presParOf" srcId="{61C3F451-4137-CB40-A008-045499D659D0}" destId="{A4C3A4B6-7EEA-BC4C-9966-7EE04A03960A}" srcOrd="2" destOrd="0" presId="urn:microsoft.com/office/officeart/2005/8/layout/hierarchy1"/>
    <dgm:cxn modelId="{798E79D7-4A99-B34F-8029-1BDEF71DA62D}" type="presParOf" srcId="{61C3F451-4137-CB40-A008-045499D659D0}" destId="{C7E786DF-93DE-2549-A1DF-00F93FB2CD2E}" srcOrd="3" destOrd="0" presId="urn:microsoft.com/office/officeart/2005/8/layout/hierarchy1"/>
    <dgm:cxn modelId="{EF070188-8FDD-7B4E-A062-EF2084443463}" type="presParOf" srcId="{C7E786DF-93DE-2549-A1DF-00F93FB2CD2E}" destId="{A2A85A48-F1FB-9A47-8DA0-020C340B016F}" srcOrd="0" destOrd="0" presId="urn:microsoft.com/office/officeart/2005/8/layout/hierarchy1"/>
    <dgm:cxn modelId="{CD42C221-73F5-184C-B3D2-FCED7D51EE2C}" type="presParOf" srcId="{A2A85A48-F1FB-9A47-8DA0-020C340B016F}" destId="{D5A545BB-C30D-434E-AE92-750B3B86A3D9}" srcOrd="0" destOrd="0" presId="urn:microsoft.com/office/officeart/2005/8/layout/hierarchy1"/>
    <dgm:cxn modelId="{851C7FD2-AA93-5745-B545-C6A2932FFCD3}" type="presParOf" srcId="{A2A85A48-F1FB-9A47-8DA0-020C340B016F}" destId="{3B096661-8CFE-4B49-A63A-5EF9515CFD23}" srcOrd="1" destOrd="0" presId="urn:microsoft.com/office/officeart/2005/8/layout/hierarchy1"/>
    <dgm:cxn modelId="{E61E2528-898D-2348-839D-07184CDF7F46}" type="presParOf" srcId="{C7E786DF-93DE-2549-A1DF-00F93FB2CD2E}" destId="{0AEAAB2A-858A-7D4A-813D-9DE736717D08}" srcOrd="1" destOrd="0" presId="urn:microsoft.com/office/officeart/2005/8/layout/hierarchy1"/>
    <dgm:cxn modelId="{32403CD9-BF09-034C-BE1C-A0B886AE62B1}" type="presParOf" srcId="{0AEAAB2A-858A-7D4A-813D-9DE736717D08}" destId="{5E7B1A3D-BE82-1749-9D88-C83A1419F653}" srcOrd="0" destOrd="0" presId="urn:microsoft.com/office/officeart/2005/8/layout/hierarchy1"/>
    <dgm:cxn modelId="{6507D05D-DCE0-9C46-BBE0-00DC6FBD0DD2}" type="presParOf" srcId="{0AEAAB2A-858A-7D4A-813D-9DE736717D08}" destId="{EAD0F246-BE43-FB40-87A5-5BA8B2231CF4}" srcOrd="1" destOrd="0" presId="urn:microsoft.com/office/officeart/2005/8/layout/hierarchy1"/>
    <dgm:cxn modelId="{9CFFDFE4-1834-9F40-B2DF-2404713DBCE8}" type="presParOf" srcId="{EAD0F246-BE43-FB40-87A5-5BA8B2231CF4}" destId="{F9F1E1AA-FC9D-824D-9695-9D78C83D88C7}" srcOrd="0" destOrd="0" presId="urn:microsoft.com/office/officeart/2005/8/layout/hierarchy1"/>
    <dgm:cxn modelId="{F3BBB2B3-2935-B847-BAA1-B5BADDC29F64}" type="presParOf" srcId="{F9F1E1AA-FC9D-824D-9695-9D78C83D88C7}" destId="{EDE57631-3CAF-F544-9DF4-805827A2EFC1}" srcOrd="0" destOrd="0" presId="urn:microsoft.com/office/officeart/2005/8/layout/hierarchy1"/>
    <dgm:cxn modelId="{CF146CFA-8339-1B49-88BA-B53EA1890ABA}" type="presParOf" srcId="{F9F1E1AA-FC9D-824D-9695-9D78C83D88C7}" destId="{84317930-07B6-634C-8F6F-2EFF89CC423E}" srcOrd="1" destOrd="0" presId="urn:microsoft.com/office/officeart/2005/8/layout/hierarchy1"/>
    <dgm:cxn modelId="{E0D5EBE9-9B2C-394F-9958-0DB3D6138C20}" type="presParOf" srcId="{EAD0F246-BE43-FB40-87A5-5BA8B2231CF4}" destId="{08B3C6C1-7A10-7445-A0F9-DF910A3675FD}" srcOrd="1" destOrd="0" presId="urn:microsoft.com/office/officeart/2005/8/layout/hierarchy1"/>
    <dgm:cxn modelId="{467481DD-1800-5845-A320-F878008C0458}" type="presParOf" srcId="{0AEAAB2A-858A-7D4A-813D-9DE736717D08}" destId="{62DE8E43-489C-6841-936E-E620154837ED}" srcOrd="2" destOrd="0" presId="urn:microsoft.com/office/officeart/2005/8/layout/hierarchy1"/>
    <dgm:cxn modelId="{F05FCEE0-5D09-DD46-BC52-DDC91BFAAA2B}" type="presParOf" srcId="{0AEAAB2A-858A-7D4A-813D-9DE736717D08}" destId="{E0A66CD9-A018-8A4A-9C46-93E8EE69A1D9}" srcOrd="3" destOrd="0" presId="urn:microsoft.com/office/officeart/2005/8/layout/hierarchy1"/>
    <dgm:cxn modelId="{8BD05A71-1A87-F642-887F-6D541B5C21E3}" type="presParOf" srcId="{E0A66CD9-A018-8A4A-9C46-93E8EE69A1D9}" destId="{00DCA1FE-8E38-344D-A0D1-2514C8C4C06F}" srcOrd="0" destOrd="0" presId="urn:microsoft.com/office/officeart/2005/8/layout/hierarchy1"/>
    <dgm:cxn modelId="{A9EBD4E5-4FA2-094A-B14D-DAEAF82B0858}" type="presParOf" srcId="{00DCA1FE-8E38-344D-A0D1-2514C8C4C06F}" destId="{A524BF2B-E876-614F-8177-952EF6C72455}" srcOrd="0" destOrd="0" presId="urn:microsoft.com/office/officeart/2005/8/layout/hierarchy1"/>
    <dgm:cxn modelId="{3297A029-9FD0-5C4C-845F-D812EACC3E33}" type="presParOf" srcId="{00DCA1FE-8E38-344D-A0D1-2514C8C4C06F}" destId="{12C74B84-0ED0-B44D-9717-06D081A759BC}" srcOrd="1" destOrd="0" presId="urn:microsoft.com/office/officeart/2005/8/layout/hierarchy1"/>
    <dgm:cxn modelId="{438CDC78-2FF4-3A4E-A665-440A2B8CAAB0}" type="presParOf" srcId="{E0A66CD9-A018-8A4A-9C46-93E8EE69A1D9}" destId="{A6378780-C70F-C344-B594-4B918F6FC394}" srcOrd="1" destOrd="0" presId="urn:microsoft.com/office/officeart/2005/8/layout/hierarchy1"/>
    <dgm:cxn modelId="{A8910602-DAB6-5240-9E16-94C30A760F57}" type="presParOf" srcId="{61C3F451-4137-CB40-A008-045499D659D0}" destId="{ADC1D031-27BD-CC4D-9ADE-C197DC9EA656}" srcOrd="4" destOrd="0" presId="urn:microsoft.com/office/officeart/2005/8/layout/hierarchy1"/>
    <dgm:cxn modelId="{B2F30B23-2BE0-A64F-A523-198D94E373A6}" type="presParOf" srcId="{61C3F451-4137-CB40-A008-045499D659D0}" destId="{39CA6C31-F30E-AB47-9E3D-9DA98A592776}" srcOrd="5" destOrd="0" presId="urn:microsoft.com/office/officeart/2005/8/layout/hierarchy1"/>
    <dgm:cxn modelId="{B389B177-5320-864B-8E6D-F05996C7021C}" type="presParOf" srcId="{39CA6C31-F30E-AB47-9E3D-9DA98A592776}" destId="{9F638CF0-A4BC-8F4B-98D2-E5A6E35C1280}" srcOrd="0" destOrd="0" presId="urn:microsoft.com/office/officeart/2005/8/layout/hierarchy1"/>
    <dgm:cxn modelId="{C1A0AA98-7F37-3F45-929D-0F7AB24FFD06}" type="presParOf" srcId="{9F638CF0-A4BC-8F4B-98D2-E5A6E35C1280}" destId="{164F05AB-7A19-C040-8D98-AFE78E0CD75F}" srcOrd="0" destOrd="0" presId="urn:microsoft.com/office/officeart/2005/8/layout/hierarchy1"/>
    <dgm:cxn modelId="{C17ED5A1-9998-4D43-8E67-B5F7FAE9EB1B}" type="presParOf" srcId="{9F638CF0-A4BC-8F4B-98D2-E5A6E35C1280}" destId="{BB7F08FE-C4A5-8948-B8D1-116782A90DF6}" srcOrd="1" destOrd="0" presId="urn:microsoft.com/office/officeart/2005/8/layout/hierarchy1"/>
    <dgm:cxn modelId="{DB6645B7-A1E2-DA41-8F60-7D2B4FA3B032}" type="presParOf" srcId="{39CA6C31-F30E-AB47-9E3D-9DA98A592776}" destId="{7BAEA240-B196-FB48-8EA9-DBA2FDD6FF81}" srcOrd="1" destOrd="0" presId="urn:microsoft.com/office/officeart/2005/8/layout/hierarchy1"/>
    <dgm:cxn modelId="{C41699E7-DDE8-0C44-85B2-DF4750409FF5}" type="presParOf" srcId="{7BAEA240-B196-FB48-8EA9-DBA2FDD6FF81}" destId="{75D0823E-9DBD-C541-BB2B-2F3E4EA05A71}" srcOrd="0" destOrd="0" presId="urn:microsoft.com/office/officeart/2005/8/layout/hierarchy1"/>
    <dgm:cxn modelId="{BDC4C039-6120-3048-8E9D-DFC3B3935BFE}" type="presParOf" srcId="{7BAEA240-B196-FB48-8EA9-DBA2FDD6FF81}" destId="{EA0EC820-0C0D-BC49-A5C2-868399213474}" srcOrd="1" destOrd="0" presId="urn:microsoft.com/office/officeart/2005/8/layout/hierarchy1"/>
    <dgm:cxn modelId="{9AABEB33-FC24-1943-A656-CC3764AA0737}" type="presParOf" srcId="{EA0EC820-0C0D-BC49-A5C2-868399213474}" destId="{E7068BD0-5C65-364C-B10D-93435467B77D}" srcOrd="0" destOrd="0" presId="urn:microsoft.com/office/officeart/2005/8/layout/hierarchy1"/>
    <dgm:cxn modelId="{F4838D4A-82FF-B640-A9B2-F4DDC930C7DE}" type="presParOf" srcId="{E7068BD0-5C65-364C-B10D-93435467B77D}" destId="{AA3F71D2-BB18-6F4D-9DE4-1D480EE9EE47}" srcOrd="0" destOrd="0" presId="urn:microsoft.com/office/officeart/2005/8/layout/hierarchy1"/>
    <dgm:cxn modelId="{914C16B2-871A-014A-9CFD-1AE28F496273}" type="presParOf" srcId="{E7068BD0-5C65-364C-B10D-93435467B77D}" destId="{BFDC9E46-3089-7F40-B490-6F48CE5CF1FB}" srcOrd="1" destOrd="0" presId="urn:microsoft.com/office/officeart/2005/8/layout/hierarchy1"/>
    <dgm:cxn modelId="{ED7A61BE-1A26-FB4A-BC5F-831B16430534}" type="presParOf" srcId="{EA0EC820-0C0D-BC49-A5C2-868399213474}" destId="{71B9A549-FCC7-8248-B020-3FA0D3560687}" srcOrd="1" destOrd="0" presId="urn:microsoft.com/office/officeart/2005/8/layout/hierarchy1"/>
    <dgm:cxn modelId="{594FBC38-4A96-1E47-B98A-BCF7123760BE}" type="presParOf" srcId="{7BAEA240-B196-FB48-8EA9-DBA2FDD6FF81}" destId="{E473FBDF-F449-8A40-917F-4ACFB716DB02}" srcOrd="2" destOrd="0" presId="urn:microsoft.com/office/officeart/2005/8/layout/hierarchy1"/>
    <dgm:cxn modelId="{2A0D0B31-20F3-1641-A28F-3DEA20BCC9B0}" type="presParOf" srcId="{7BAEA240-B196-FB48-8EA9-DBA2FDD6FF81}" destId="{4BE72607-1540-2D40-9C52-9B470808EACB}" srcOrd="3" destOrd="0" presId="urn:microsoft.com/office/officeart/2005/8/layout/hierarchy1"/>
    <dgm:cxn modelId="{99B21B33-5E7E-3C43-A94F-74AE51409F43}" type="presParOf" srcId="{4BE72607-1540-2D40-9C52-9B470808EACB}" destId="{E5826E5F-E4C9-FD44-A6EE-23E3638B6ACE}" srcOrd="0" destOrd="0" presId="urn:microsoft.com/office/officeart/2005/8/layout/hierarchy1"/>
    <dgm:cxn modelId="{033BD483-71ED-D644-8A37-5A51A14EEAE4}" type="presParOf" srcId="{E5826E5F-E4C9-FD44-A6EE-23E3638B6ACE}" destId="{5622A85E-6060-7A4F-8160-AADC11A38AFE}" srcOrd="0" destOrd="0" presId="urn:microsoft.com/office/officeart/2005/8/layout/hierarchy1"/>
    <dgm:cxn modelId="{96D8EE51-F7AA-5E4E-B628-C90B9D43D021}" type="presParOf" srcId="{E5826E5F-E4C9-FD44-A6EE-23E3638B6ACE}" destId="{20812CBA-F9A3-5245-A59A-B3A78ACF84D7}" srcOrd="1" destOrd="0" presId="urn:microsoft.com/office/officeart/2005/8/layout/hierarchy1"/>
    <dgm:cxn modelId="{7E6E1B8E-0593-4148-AA6F-0856029F6876}" type="presParOf" srcId="{4BE72607-1540-2D40-9C52-9B470808EACB}" destId="{9F9811B5-00CE-9449-B417-F9456191A5A5}" srcOrd="1" destOrd="0" presId="urn:microsoft.com/office/officeart/2005/8/layout/hierarchy1"/>
    <dgm:cxn modelId="{8D669537-BACC-B842-8F3E-CA07927EC732}" type="presParOf" srcId="{E91F4346-757F-0F43-AB87-5CAF510C0BF2}" destId="{9293D4E7-FE1A-4440-B618-7703281E76DE}" srcOrd="2" destOrd="0" presId="urn:microsoft.com/office/officeart/2005/8/layout/hierarchy1"/>
    <dgm:cxn modelId="{7E614757-6EF3-E146-BAF8-56C872542889}" type="presParOf" srcId="{E91F4346-757F-0F43-AB87-5CAF510C0BF2}" destId="{C53AABF2-7AA9-C443-AE84-2A5C777E4CD3}" srcOrd="3" destOrd="0" presId="urn:microsoft.com/office/officeart/2005/8/layout/hierarchy1"/>
    <dgm:cxn modelId="{1FAEFE75-00FC-814D-A2F6-795027C24356}" type="presParOf" srcId="{C53AABF2-7AA9-C443-AE84-2A5C777E4CD3}" destId="{4C7AF13E-0760-814D-B970-15FFD7DCE67F}" srcOrd="0" destOrd="0" presId="urn:microsoft.com/office/officeart/2005/8/layout/hierarchy1"/>
    <dgm:cxn modelId="{4EFDD81A-C4F1-114B-9623-7316ED963226}" type="presParOf" srcId="{4C7AF13E-0760-814D-B970-15FFD7DCE67F}" destId="{E29F5A1C-5ECD-A248-9D3B-85291F162ED4}" srcOrd="0" destOrd="0" presId="urn:microsoft.com/office/officeart/2005/8/layout/hierarchy1"/>
    <dgm:cxn modelId="{24C6BB5F-F174-ED4E-9F86-6E6803E6CAD5}" type="presParOf" srcId="{4C7AF13E-0760-814D-B970-15FFD7DCE67F}" destId="{03864A20-1D3E-864B-9D17-7D264E3CC31E}" srcOrd="1" destOrd="0" presId="urn:microsoft.com/office/officeart/2005/8/layout/hierarchy1"/>
    <dgm:cxn modelId="{5597B5FB-27CC-3E4D-90F8-704D2BB112BE}" type="presParOf" srcId="{C53AABF2-7AA9-C443-AE84-2A5C777E4CD3}" destId="{C49CEAE1-626B-EC49-9469-E76D551CD684}" srcOrd="1" destOrd="0" presId="urn:microsoft.com/office/officeart/2005/8/layout/hierarchy1"/>
    <dgm:cxn modelId="{0D8C6296-7420-1D4C-8C96-756D717EA287}" type="presParOf" srcId="{C49CEAE1-626B-EC49-9469-E76D551CD684}" destId="{C4602779-F6A8-CF4F-9E12-EF36B169D9F7}" srcOrd="0" destOrd="0" presId="urn:microsoft.com/office/officeart/2005/8/layout/hierarchy1"/>
    <dgm:cxn modelId="{34337845-9EB6-E945-9F95-508B5F851742}" type="presParOf" srcId="{C49CEAE1-626B-EC49-9469-E76D551CD684}" destId="{B366EC05-5B2D-5D40-8474-F7EDF83463B5}" srcOrd="1" destOrd="0" presId="urn:microsoft.com/office/officeart/2005/8/layout/hierarchy1"/>
    <dgm:cxn modelId="{3D1C3024-65EE-4B42-A3D7-9E90B355A6E2}" type="presParOf" srcId="{B366EC05-5B2D-5D40-8474-F7EDF83463B5}" destId="{FFC936B4-751F-CE45-8FEA-8758F2D731C6}" srcOrd="0" destOrd="0" presId="urn:microsoft.com/office/officeart/2005/8/layout/hierarchy1"/>
    <dgm:cxn modelId="{4BBF2314-909C-4E48-A89D-72FB84C95828}" type="presParOf" srcId="{FFC936B4-751F-CE45-8FEA-8758F2D731C6}" destId="{EDF34739-5172-8044-BBAD-244763617751}" srcOrd="0" destOrd="0" presId="urn:microsoft.com/office/officeart/2005/8/layout/hierarchy1"/>
    <dgm:cxn modelId="{0D519B3B-6E80-F94D-9FE7-6D6CCC08B9E1}" type="presParOf" srcId="{FFC936B4-751F-CE45-8FEA-8758F2D731C6}" destId="{839A2860-959C-3C40-A71A-5F9DA29124E0}" srcOrd="1" destOrd="0" presId="urn:microsoft.com/office/officeart/2005/8/layout/hierarchy1"/>
    <dgm:cxn modelId="{C3D52F30-3D0F-D84A-8A90-6AF67CD83B5B}" type="presParOf" srcId="{B366EC05-5B2D-5D40-8474-F7EDF83463B5}" destId="{AA823CE0-70E4-2B40-A49A-BE7703206FB2}" srcOrd="1" destOrd="0" presId="urn:microsoft.com/office/officeart/2005/8/layout/hierarchy1"/>
    <dgm:cxn modelId="{4CF288C4-1BBB-CC43-8458-E738A7237B12}" type="presParOf" srcId="{C49CEAE1-626B-EC49-9469-E76D551CD684}" destId="{6171F4A1-6EF7-794F-9C76-A97153C81345}" srcOrd="2" destOrd="0" presId="urn:microsoft.com/office/officeart/2005/8/layout/hierarchy1"/>
    <dgm:cxn modelId="{A4CAEE93-058C-724F-95BC-17F24FB75500}" type="presParOf" srcId="{C49CEAE1-626B-EC49-9469-E76D551CD684}" destId="{F67E74F8-6269-434F-92C1-C1053022BDAA}" srcOrd="3" destOrd="0" presId="urn:microsoft.com/office/officeart/2005/8/layout/hierarchy1"/>
    <dgm:cxn modelId="{AF02060C-E24C-4944-8C0A-210EC8CD42D5}" type="presParOf" srcId="{F67E74F8-6269-434F-92C1-C1053022BDAA}" destId="{4779E17D-747F-FE40-AC18-202DB27F293E}" srcOrd="0" destOrd="0" presId="urn:microsoft.com/office/officeart/2005/8/layout/hierarchy1"/>
    <dgm:cxn modelId="{E5EDE879-9CB5-6846-B1E3-5335A51CFC87}" type="presParOf" srcId="{4779E17D-747F-FE40-AC18-202DB27F293E}" destId="{BC030803-1029-4140-A3C9-77D54B36A98C}" srcOrd="0" destOrd="0" presId="urn:microsoft.com/office/officeart/2005/8/layout/hierarchy1"/>
    <dgm:cxn modelId="{9D11AA68-D6B4-674A-987D-6E644623B780}" type="presParOf" srcId="{4779E17D-747F-FE40-AC18-202DB27F293E}" destId="{81A5985C-7996-B845-A873-3108CBC54A93}" srcOrd="1" destOrd="0" presId="urn:microsoft.com/office/officeart/2005/8/layout/hierarchy1"/>
    <dgm:cxn modelId="{F3858207-4452-324D-9E33-BD63890EF48F}" type="presParOf" srcId="{F67E74F8-6269-434F-92C1-C1053022BDAA}" destId="{71FA00E0-54FC-744B-8A51-32E67BBB6F36}" srcOrd="1" destOrd="0" presId="urn:microsoft.com/office/officeart/2005/8/layout/hierarchy1"/>
    <dgm:cxn modelId="{ADE38F61-C242-9748-A466-CAC0619E6094}" type="presParOf" srcId="{71FA00E0-54FC-744B-8A51-32E67BBB6F36}" destId="{7AA22695-7E0D-F145-8817-E646FD61F0A9}" srcOrd="0" destOrd="0" presId="urn:microsoft.com/office/officeart/2005/8/layout/hierarchy1"/>
    <dgm:cxn modelId="{C5A9400F-99B7-A244-9A48-5598E1430542}" type="presParOf" srcId="{71FA00E0-54FC-744B-8A51-32E67BBB6F36}" destId="{B102E58E-68BE-8B4A-9AD8-3838F4146193}" srcOrd="1" destOrd="0" presId="urn:microsoft.com/office/officeart/2005/8/layout/hierarchy1"/>
    <dgm:cxn modelId="{6DB1A9CA-3F34-064F-BDCF-C28ED6E34005}" type="presParOf" srcId="{B102E58E-68BE-8B4A-9AD8-3838F4146193}" destId="{A8B6AB21-26D2-AD4C-AD44-E4D3D7B35115}" srcOrd="0" destOrd="0" presId="urn:microsoft.com/office/officeart/2005/8/layout/hierarchy1"/>
    <dgm:cxn modelId="{898FAE44-B564-8742-AAD2-1B38E162A1F8}" type="presParOf" srcId="{A8B6AB21-26D2-AD4C-AD44-E4D3D7B35115}" destId="{D5D8F98A-6F22-2C46-B18D-9A12771044E6}" srcOrd="0" destOrd="0" presId="urn:microsoft.com/office/officeart/2005/8/layout/hierarchy1"/>
    <dgm:cxn modelId="{09D6B50F-E0E3-564C-BF32-AE89561AFD09}" type="presParOf" srcId="{A8B6AB21-26D2-AD4C-AD44-E4D3D7B35115}" destId="{074C891F-64EA-3C4C-8938-196C9E950894}" srcOrd="1" destOrd="0" presId="urn:microsoft.com/office/officeart/2005/8/layout/hierarchy1"/>
    <dgm:cxn modelId="{5A4C0D6F-7B58-A044-BF2F-5751337FEE5A}" type="presParOf" srcId="{B102E58E-68BE-8B4A-9AD8-3838F4146193}" destId="{A786872B-FDF0-794B-B816-39F8EE019224}" srcOrd="1" destOrd="0" presId="urn:microsoft.com/office/officeart/2005/8/layout/hierarchy1"/>
    <dgm:cxn modelId="{040AEDFD-8300-C146-8107-E28CB49E8C55}" type="presParOf" srcId="{71FA00E0-54FC-744B-8A51-32E67BBB6F36}" destId="{882D9543-23F3-1649-AA83-959BFE8F3D6E}" srcOrd="2" destOrd="0" presId="urn:microsoft.com/office/officeart/2005/8/layout/hierarchy1"/>
    <dgm:cxn modelId="{651306F2-8C0E-6542-9966-3C0C3EA66916}" type="presParOf" srcId="{71FA00E0-54FC-744B-8A51-32E67BBB6F36}" destId="{8C287453-DE40-504F-B7B9-8F7406495E1F}" srcOrd="3" destOrd="0" presId="urn:microsoft.com/office/officeart/2005/8/layout/hierarchy1"/>
    <dgm:cxn modelId="{C28EE87F-1CAC-924F-95FF-FE675DDAF213}" type="presParOf" srcId="{8C287453-DE40-504F-B7B9-8F7406495E1F}" destId="{3FCF6287-1D4F-9D4E-9FED-7507AF91BD7C}" srcOrd="0" destOrd="0" presId="urn:microsoft.com/office/officeart/2005/8/layout/hierarchy1"/>
    <dgm:cxn modelId="{18E2E2BF-D9E4-8048-8A2A-2D729DA01507}" type="presParOf" srcId="{3FCF6287-1D4F-9D4E-9FED-7507AF91BD7C}" destId="{753DFCE6-2037-3C49-9C2A-9527C907B39E}" srcOrd="0" destOrd="0" presId="urn:microsoft.com/office/officeart/2005/8/layout/hierarchy1"/>
    <dgm:cxn modelId="{FBE97083-22D8-DC4D-BF57-CCF278F0418E}" type="presParOf" srcId="{3FCF6287-1D4F-9D4E-9FED-7507AF91BD7C}" destId="{23474674-060D-1949-8BA8-6778C0F5E058}" srcOrd="1" destOrd="0" presId="urn:microsoft.com/office/officeart/2005/8/layout/hierarchy1"/>
    <dgm:cxn modelId="{359C799E-C3E6-3842-B485-A57CFDF5C196}" type="presParOf" srcId="{8C287453-DE40-504F-B7B9-8F7406495E1F}" destId="{01630B57-61DA-BA40-89DA-6C2D3562B7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57514-96C5-E849-8193-CF7579679AB2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73468-F6EB-4D4A-89D9-03E3653F80BB}">
      <dgm:prSet phldrT="[Text]"/>
      <dgm:spPr/>
      <dgm:t>
        <a:bodyPr/>
        <a:lstStyle/>
        <a:p>
          <a:r>
            <a:rPr lang="en-US" dirty="0" smtClean="0"/>
            <a:t>Open</a:t>
          </a:r>
          <a:endParaRPr lang="en-US" dirty="0"/>
        </a:p>
      </dgm:t>
    </dgm:pt>
    <dgm:pt modelId="{DEF05905-1518-9341-8D95-EE1B6EA85907}" type="parTrans" cxnId="{CF100CE8-A826-2344-A168-9055694DF956}">
      <dgm:prSet/>
      <dgm:spPr/>
      <dgm:t>
        <a:bodyPr/>
        <a:lstStyle/>
        <a:p>
          <a:endParaRPr lang="en-US"/>
        </a:p>
      </dgm:t>
    </dgm:pt>
    <dgm:pt modelId="{7CE10471-76FF-1C49-BE1B-8CE95C300974}" type="sibTrans" cxnId="{CF100CE8-A826-2344-A168-9055694DF956}">
      <dgm:prSet/>
      <dgm:spPr/>
      <dgm:t>
        <a:bodyPr/>
        <a:lstStyle/>
        <a:p>
          <a:endParaRPr lang="en-US"/>
        </a:p>
      </dgm:t>
    </dgm:pt>
    <dgm:pt modelId="{08C0DB05-13C1-5F45-A700-D08116A5A5A2}">
      <dgm:prSet phldrT="[Text]"/>
      <dgm:spPr/>
      <dgm:t>
        <a:bodyPr/>
        <a:lstStyle/>
        <a:p>
          <a:r>
            <a:rPr lang="en-US" dirty="0" smtClean="0"/>
            <a:t>Open Inertial</a:t>
          </a:r>
          <a:endParaRPr lang="en-US" dirty="0"/>
        </a:p>
      </dgm:t>
    </dgm:pt>
    <dgm:pt modelId="{3D705955-D348-A149-B40C-02A31FEB1002}" type="parTrans" cxnId="{408FD599-EBD3-5F4C-A657-7991CD21CA3D}">
      <dgm:prSet/>
      <dgm:spPr/>
      <dgm:t>
        <a:bodyPr/>
        <a:lstStyle/>
        <a:p>
          <a:endParaRPr lang="en-US"/>
        </a:p>
      </dgm:t>
    </dgm:pt>
    <dgm:pt modelId="{E1CE303A-9107-6343-9577-D1E6D0027EAF}" type="sibTrans" cxnId="{408FD599-EBD3-5F4C-A657-7991CD21CA3D}">
      <dgm:prSet/>
      <dgm:spPr/>
      <dgm:t>
        <a:bodyPr/>
        <a:lstStyle/>
        <a:p>
          <a:endParaRPr lang="en-US"/>
        </a:p>
      </dgm:t>
    </dgm:pt>
    <dgm:pt modelId="{D83910E6-8AD9-3049-B482-92838ED5D364}">
      <dgm:prSet phldrT="[Text]"/>
      <dgm:spPr/>
      <dgm:t>
        <a:bodyPr/>
        <a:lstStyle/>
        <a:p>
          <a:r>
            <a:rPr lang="en-US" dirty="0" smtClean="0"/>
            <a:t>Open Outside</a:t>
          </a:r>
          <a:endParaRPr lang="en-US" dirty="0"/>
        </a:p>
      </dgm:t>
    </dgm:pt>
    <dgm:pt modelId="{AB38C43D-04B7-7E4F-A49D-6E47B3237E8E}" type="parTrans" cxnId="{C7C22C35-27E7-AB4F-8D58-C1380FCCB460}">
      <dgm:prSet/>
      <dgm:spPr/>
      <dgm:t>
        <a:bodyPr/>
        <a:lstStyle/>
        <a:p>
          <a:endParaRPr lang="en-US"/>
        </a:p>
      </dgm:t>
    </dgm:pt>
    <dgm:pt modelId="{88FA58FC-6ABD-0C4E-BE60-1D42503502FF}" type="sibTrans" cxnId="{C7C22C35-27E7-AB4F-8D58-C1380FCCB460}">
      <dgm:prSet/>
      <dgm:spPr/>
      <dgm:t>
        <a:bodyPr/>
        <a:lstStyle/>
        <a:p>
          <a:endParaRPr lang="en-US"/>
        </a:p>
      </dgm:t>
    </dgm:pt>
    <dgm:pt modelId="{F2C1865E-FCD6-284D-BA51-A64878867154}">
      <dgm:prSet phldrT="[Text]"/>
      <dgm:spPr/>
      <dgm:t>
        <a:bodyPr/>
        <a:lstStyle/>
        <a:p>
          <a:r>
            <a:rPr lang="en-US" dirty="0" smtClean="0"/>
            <a:t>Open Inside</a:t>
          </a:r>
          <a:endParaRPr lang="en-US" dirty="0"/>
        </a:p>
      </dgm:t>
    </dgm:pt>
    <dgm:pt modelId="{8A74E25F-2877-BB43-B18B-0883F95EB4D1}" type="parTrans" cxnId="{F81DE937-CE18-8C4D-9E62-9AEF6A1C5F5E}">
      <dgm:prSet/>
      <dgm:spPr/>
      <dgm:t>
        <a:bodyPr/>
        <a:lstStyle/>
        <a:p>
          <a:endParaRPr lang="en-US"/>
        </a:p>
      </dgm:t>
    </dgm:pt>
    <dgm:pt modelId="{A799CCBD-0A1B-3E42-BD0A-332D8B48D35A}" type="sibTrans" cxnId="{F81DE937-CE18-8C4D-9E62-9AEF6A1C5F5E}">
      <dgm:prSet/>
      <dgm:spPr/>
      <dgm:t>
        <a:bodyPr/>
        <a:lstStyle/>
        <a:p>
          <a:endParaRPr lang="en-US"/>
        </a:p>
      </dgm:t>
    </dgm:pt>
    <dgm:pt modelId="{E9CE93D4-81C6-054E-A32D-42BB61E28322}">
      <dgm:prSet phldrT="[Text]"/>
      <dgm:spPr/>
      <dgm:t>
        <a:bodyPr/>
        <a:lstStyle/>
        <a:p>
          <a:r>
            <a:rPr lang="en-US" dirty="0" smtClean="0"/>
            <a:t>Unlock</a:t>
          </a:r>
          <a:endParaRPr lang="en-US" dirty="0"/>
        </a:p>
      </dgm:t>
    </dgm:pt>
    <dgm:pt modelId="{6291638A-E5F5-BA4F-8614-C9215000B00A}" type="parTrans" cxnId="{0DC937FE-C2D8-B941-8595-03BD5F0186C0}">
      <dgm:prSet/>
      <dgm:spPr/>
      <dgm:t>
        <a:bodyPr/>
        <a:lstStyle/>
        <a:p>
          <a:endParaRPr lang="en-US"/>
        </a:p>
      </dgm:t>
    </dgm:pt>
    <dgm:pt modelId="{A3580835-C43C-6446-923F-669500D05F97}" type="sibTrans" cxnId="{0DC937FE-C2D8-B941-8595-03BD5F0186C0}">
      <dgm:prSet/>
      <dgm:spPr/>
      <dgm:t>
        <a:bodyPr/>
        <a:lstStyle/>
        <a:p>
          <a:endParaRPr lang="en-US"/>
        </a:p>
      </dgm:t>
    </dgm:pt>
    <dgm:pt modelId="{6FBAC53B-E64A-3E4B-84C3-569A5B5E2B4F}">
      <dgm:prSet phldrT="[Text]"/>
      <dgm:spPr/>
      <dgm:t>
        <a:bodyPr/>
        <a:lstStyle/>
        <a:p>
          <a:r>
            <a:rPr lang="en-US" dirty="0" smtClean="0"/>
            <a:t>Push</a:t>
          </a:r>
          <a:endParaRPr lang="en-US" dirty="0"/>
        </a:p>
      </dgm:t>
    </dgm:pt>
    <dgm:pt modelId="{FA59649D-F297-F94A-83E5-B8CA48D98FE3}" type="parTrans" cxnId="{86C7B83C-51EB-3C42-A38E-4E50F8163D5B}">
      <dgm:prSet/>
      <dgm:spPr/>
      <dgm:t>
        <a:bodyPr/>
        <a:lstStyle/>
        <a:p>
          <a:endParaRPr lang="en-US"/>
        </a:p>
      </dgm:t>
    </dgm:pt>
    <dgm:pt modelId="{DC9CB8B8-B13D-9C41-9B3A-F4553201DAFC}" type="sibTrans" cxnId="{86C7B83C-51EB-3C42-A38E-4E50F8163D5B}">
      <dgm:prSet/>
      <dgm:spPr/>
      <dgm:t>
        <a:bodyPr/>
        <a:lstStyle/>
        <a:p>
          <a:endParaRPr lang="en-US"/>
        </a:p>
      </dgm:t>
    </dgm:pt>
    <dgm:pt modelId="{BACB81D9-9DCF-F046-9E72-000B5548A213}">
      <dgm:prSet phldrT="[Text]"/>
      <dgm:spPr/>
      <dgm:t>
        <a:bodyPr/>
        <a:lstStyle/>
        <a:p>
          <a:r>
            <a:rPr lang="en-US" dirty="0" smtClean="0"/>
            <a:t>Unlock</a:t>
          </a:r>
          <a:endParaRPr lang="en-US" dirty="0"/>
        </a:p>
      </dgm:t>
    </dgm:pt>
    <dgm:pt modelId="{E003DF70-5389-B34F-B81E-22296F0A9779}" type="parTrans" cxnId="{9D821239-107E-F04E-9C4F-A3AD629B4086}">
      <dgm:prSet/>
      <dgm:spPr/>
      <dgm:t>
        <a:bodyPr/>
        <a:lstStyle/>
        <a:p>
          <a:endParaRPr lang="en-US"/>
        </a:p>
      </dgm:t>
    </dgm:pt>
    <dgm:pt modelId="{DCAE139B-7F59-DB41-A7C1-D6180185CAD5}" type="sibTrans" cxnId="{9D821239-107E-F04E-9C4F-A3AD629B4086}">
      <dgm:prSet/>
      <dgm:spPr/>
      <dgm:t>
        <a:bodyPr/>
        <a:lstStyle/>
        <a:p>
          <a:endParaRPr lang="en-US"/>
        </a:p>
      </dgm:t>
    </dgm:pt>
    <dgm:pt modelId="{861C6AD6-C804-0D4F-B996-13611F6E8CEC}">
      <dgm:prSet phldrT="[Text]"/>
      <dgm:spPr/>
      <dgm:t>
        <a:bodyPr/>
        <a:lstStyle/>
        <a:p>
          <a:r>
            <a:rPr lang="en-US" dirty="0" smtClean="0"/>
            <a:t>Pull</a:t>
          </a:r>
          <a:endParaRPr lang="en-US" dirty="0"/>
        </a:p>
      </dgm:t>
    </dgm:pt>
    <dgm:pt modelId="{5F32932E-4065-D14B-B40C-322773FF7EC3}" type="parTrans" cxnId="{066CF4F2-49C2-DF4A-812B-6A48720672DD}">
      <dgm:prSet/>
      <dgm:spPr/>
      <dgm:t>
        <a:bodyPr/>
        <a:lstStyle/>
        <a:p>
          <a:endParaRPr lang="en-US"/>
        </a:p>
      </dgm:t>
    </dgm:pt>
    <dgm:pt modelId="{25E29515-FD63-B74E-89C5-B7AFC1D8F522}" type="sibTrans" cxnId="{066CF4F2-49C2-DF4A-812B-6A48720672DD}">
      <dgm:prSet/>
      <dgm:spPr/>
      <dgm:t>
        <a:bodyPr/>
        <a:lstStyle/>
        <a:p>
          <a:endParaRPr lang="en-US"/>
        </a:p>
      </dgm:t>
    </dgm:pt>
    <dgm:pt modelId="{D5ADEEF2-8CC3-DF4B-90D6-237EA47A06B1}" type="pres">
      <dgm:prSet presAssocID="{F6F57514-96C5-E849-8193-CF7579679A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825212-02B8-984D-B39D-BEFB8C1C828F}" type="pres">
      <dgm:prSet presAssocID="{8F973468-F6EB-4D4A-89D9-03E3653F80BB}" presName="hierRoot1" presStyleCnt="0"/>
      <dgm:spPr/>
    </dgm:pt>
    <dgm:pt modelId="{26EE7D71-67E4-744B-82D5-158A64AABE2A}" type="pres">
      <dgm:prSet presAssocID="{8F973468-F6EB-4D4A-89D9-03E3653F80BB}" presName="composite" presStyleCnt="0"/>
      <dgm:spPr/>
    </dgm:pt>
    <dgm:pt modelId="{5FCE13EB-EC09-6448-997A-59DF0A8FBD1C}" type="pres">
      <dgm:prSet presAssocID="{8F973468-F6EB-4D4A-89D9-03E3653F80BB}" presName="background" presStyleLbl="node0" presStyleIdx="0" presStyleCnt="1"/>
      <dgm:spPr/>
    </dgm:pt>
    <dgm:pt modelId="{F01AF4F1-9A85-444C-9E74-6065978CFC5B}" type="pres">
      <dgm:prSet presAssocID="{8F973468-F6EB-4D4A-89D9-03E3653F80BB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57447F-716F-6443-92AD-F241F8EEF037}" type="pres">
      <dgm:prSet presAssocID="{8F973468-F6EB-4D4A-89D9-03E3653F80BB}" presName="hierChild2" presStyleCnt="0"/>
      <dgm:spPr/>
    </dgm:pt>
    <dgm:pt modelId="{60E6E070-E79A-0B4D-AD18-7261D1814113}" type="pres">
      <dgm:prSet presAssocID="{3D705955-D348-A149-B40C-02A31FEB1002}" presName="Name10" presStyleLbl="parChTrans1D2" presStyleIdx="0" presStyleCnt="3"/>
      <dgm:spPr/>
      <dgm:t>
        <a:bodyPr/>
        <a:lstStyle/>
        <a:p>
          <a:endParaRPr lang="en-US"/>
        </a:p>
      </dgm:t>
    </dgm:pt>
    <dgm:pt modelId="{CF23BF89-CFB1-9849-8CD0-CB84BC106722}" type="pres">
      <dgm:prSet presAssocID="{08C0DB05-13C1-5F45-A700-D08116A5A5A2}" presName="hierRoot2" presStyleCnt="0"/>
      <dgm:spPr/>
    </dgm:pt>
    <dgm:pt modelId="{505C0C03-2B74-1A4B-8D6E-E1BFD8B0DD67}" type="pres">
      <dgm:prSet presAssocID="{08C0DB05-13C1-5F45-A700-D08116A5A5A2}" presName="composite2" presStyleCnt="0"/>
      <dgm:spPr/>
    </dgm:pt>
    <dgm:pt modelId="{AD71B037-F922-1645-BBED-0F3D0361CB02}" type="pres">
      <dgm:prSet presAssocID="{08C0DB05-13C1-5F45-A700-D08116A5A5A2}" presName="background2" presStyleLbl="node2" presStyleIdx="0" presStyleCnt="3"/>
      <dgm:spPr/>
    </dgm:pt>
    <dgm:pt modelId="{F6EC055B-FC4F-4F43-831D-056F6F82862B}" type="pres">
      <dgm:prSet presAssocID="{08C0DB05-13C1-5F45-A700-D08116A5A5A2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70E282-D735-634D-8EFA-89A510ACCBD7}" type="pres">
      <dgm:prSet presAssocID="{08C0DB05-13C1-5F45-A700-D08116A5A5A2}" presName="hierChild3" presStyleCnt="0"/>
      <dgm:spPr/>
    </dgm:pt>
    <dgm:pt modelId="{8BE90D38-236C-F646-A4D7-756FEED3B3ED}" type="pres">
      <dgm:prSet presAssocID="{AB38C43D-04B7-7E4F-A49D-6E47B3237E8E}" presName="Name10" presStyleLbl="parChTrans1D2" presStyleIdx="1" presStyleCnt="3"/>
      <dgm:spPr/>
      <dgm:t>
        <a:bodyPr/>
        <a:lstStyle/>
        <a:p>
          <a:endParaRPr lang="en-US"/>
        </a:p>
      </dgm:t>
    </dgm:pt>
    <dgm:pt modelId="{A94A6239-F3E2-2743-AC3A-EDD3CEC9CA10}" type="pres">
      <dgm:prSet presAssocID="{D83910E6-8AD9-3049-B482-92838ED5D364}" presName="hierRoot2" presStyleCnt="0"/>
      <dgm:spPr/>
    </dgm:pt>
    <dgm:pt modelId="{CBC69314-625B-D545-868F-3DAB77930DC1}" type="pres">
      <dgm:prSet presAssocID="{D83910E6-8AD9-3049-B482-92838ED5D364}" presName="composite2" presStyleCnt="0"/>
      <dgm:spPr/>
    </dgm:pt>
    <dgm:pt modelId="{02A8F7E1-7FAE-8E4F-87C2-B5EC0DCE0A7F}" type="pres">
      <dgm:prSet presAssocID="{D83910E6-8AD9-3049-B482-92838ED5D364}" presName="background2" presStyleLbl="node2" presStyleIdx="1" presStyleCnt="3"/>
      <dgm:spPr/>
    </dgm:pt>
    <dgm:pt modelId="{3960B9BE-5B11-8542-BE6C-1C84FEA422E6}" type="pres">
      <dgm:prSet presAssocID="{D83910E6-8AD9-3049-B482-92838ED5D364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B34068-D3E2-A247-B9A1-5938C5ECF7FD}" type="pres">
      <dgm:prSet presAssocID="{D83910E6-8AD9-3049-B482-92838ED5D364}" presName="hierChild3" presStyleCnt="0"/>
      <dgm:spPr/>
    </dgm:pt>
    <dgm:pt modelId="{651E16E6-AE48-2543-9ABA-C18F0F5DBCCD}" type="pres">
      <dgm:prSet presAssocID="{6291638A-E5F5-BA4F-8614-C9215000B00A}" presName="Name17" presStyleLbl="parChTrans1D3" presStyleIdx="0" presStyleCnt="4"/>
      <dgm:spPr/>
      <dgm:t>
        <a:bodyPr/>
        <a:lstStyle/>
        <a:p>
          <a:endParaRPr lang="en-US"/>
        </a:p>
      </dgm:t>
    </dgm:pt>
    <dgm:pt modelId="{C7C07E66-58FF-CA40-949C-49EDDE5E481B}" type="pres">
      <dgm:prSet presAssocID="{E9CE93D4-81C6-054E-A32D-42BB61E28322}" presName="hierRoot3" presStyleCnt="0"/>
      <dgm:spPr/>
    </dgm:pt>
    <dgm:pt modelId="{EA437E3E-8D98-A040-907E-CBD3E2D59437}" type="pres">
      <dgm:prSet presAssocID="{E9CE93D4-81C6-054E-A32D-42BB61E28322}" presName="composite3" presStyleCnt="0"/>
      <dgm:spPr/>
    </dgm:pt>
    <dgm:pt modelId="{5EEA3263-4BD7-AE45-B8CF-3D71FD2D00AC}" type="pres">
      <dgm:prSet presAssocID="{E9CE93D4-81C6-054E-A32D-42BB61E28322}" presName="background3" presStyleLbl="node3" presStyleIdx="0" presStyleCnt="4"/>
      <dgm:spPr/>
    </dgm:pt>
    <dgm:pt modelId="{E7522FF6-DC58-714A-8DA9-E8573447A8D1}" type="pres">
      <dgm:prSet presAssocID="{E9CE93D4-81C6-054E-A32D-42BB61E28322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330387-0E46-D942-8C2D-F567A41999A5}" type="pres">
      <dgm:prSet presAssocID="{E9CE93D4-81C6-054E-A32D-42BB61E28322}" presName="hierChild4" presStyleCnt="0"/>
      <dgm:spPr/>
    </dgm:pt>
    <dgm:pt modelId="{51655057-22AA-1946-BD4E-0C0A167C4ED4}" type="pres">
      <dgm:prSet presAssocID="{FA59649D-F297-F94A-83E5-B8CA48D98FE3}" presName="Name17" presStyleLbl="parChTrans1D3" presStyleIdx="1" presStyleCnt="4"/>
      <dgm:spPr/>
      <dgm:t>
        <a:bodyPr/>
        <a:lstStyle/>
        <a:p>
          <a:endParaRPr lang="en-US"/>
        </a:p>
      </dgm:t>
    </dgm:pt>
    <dgm:pt modelId="{38D72788-960A-1C4C-BECD-90642BA5124C}" type="pres">
      <dgm:prSet presAssocID="{6FBAC53B-E64A-3E4B-84C3-569A5B5E2B4F}" presName="hierRoot3" presStyleCnt="0"/>
      <dgm:spPr/>
    </dgm:pt>
    <dgm:pt modelId="{A6B7421D-E530-024C-991B-BBDC2642B3CA}" type="pres">
      <dgm:prSet presAssocID="{6FBAC53B-E64A-3E4B-84C3-569A5B5E2B4F}" presName="composite3" presStyleCnt="0"/>
      <dgm:spPr/>
    </dgm:pt>
    <dgm:pt modelId="{B575C781-D90A-8C4C-A459-EEA53027EF0A}" type="pres">
      <dgm:prSet presAssocID="{6FBAC53B-E64A-3E4B-84C3-569A5B5E2B4F}" presName="background3" presStyleLbl="node3" presStyleIdx="1" presStyleCnt="4"/>
      <dgm:spPr/>
    </dgm:pt>
    <dgm:pt modelId="{9982164D-D216-A94C-BE38-5B9C861E8DFA}" type="pres">
      <dgm:prSet presAssocID="{6FBAC53B-E64A-3E4B-84C3-569A5B5E2B4F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8B018B-2EC2-834A-B688-BC89EACD505F}" type="pres">
      <dgm:prSet presAssocID="{6FBAC53B-E64A-3E4B-84C3-569A5B5E2B4F}" presName="hierChild4" presStyleCnt="0"/>
      <dgm:spPr/>
    </dgm:pt>
    <dgm:pt modelId="{51C2BB88-3E8F-6C4A-97EE-090D0D185DF6}" type="pres">
      <dgm:prSet presAssocID="{8A74E25F-2877-BB43-B18B-0883F95EB4D1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4A6F86E-A9BB-E34F-842E-822C8B2D4A02}" type="pres">
      <dgm:prSet presAssocID="{F2C1865E-FCD6-284D-BA51-A64878867154}" presName="hierRoot2" presStyleCnt="0"/>
      <dgm:spPr/>
    </dgm:pt>
    <dgm:pt modelId="{15C302F6-2DCA-6740-928B-04F1057E4794}" type="pres">
      <dgm:prSet presAssocID="{F2C1865E-FCD6-284D-BA51-A64878867154}" presName="composite2" presStyleCnt="0"/>
      <dgm:spPr/>
    </dgm:pt>
    <dgm:pt modelId="{3ADDBD2D-B851-1049-86CC-1E0A65050AA9}" type="pres">
      <dgm:prSet presAssocID="{F2C1865E-FCD6-284D-BA51-A64878867154}" presName="background2" presStyleLbl="node2" presStyleIdx="2" presStyleCnt="3"/>
      <dgm:spPr/>
    </dgm:pt>
    <dgm:pt modelId="{B3F1CC42-F12C-884B-8B68-086717FE659C}" type="pres">
      <dgm:prSet presAssocID="{F2C1865E-FCD6-284D-BA51-A64878867154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BCD3ED-A430-3848-8CD2-A77A7C8616F3}" type="pres">
      <dgm:prSet presAssocID="{F2C1865E-FCD6-284D-BA51-A64878867154}" presName="hierChild3" presStyleCnt="0"/>
      <dgm:spPr/>
    </dgm:pt>
    <dgm:pt modelId="{C6609724-4D5D-AE4A-9609-AEE013FA25DB}" type="pres">
      <dgm:prSet presAssocID="{E003DF70-5389-B34F-B81E-22296F0A9779}" presName="Name17" presStyleLbl="parChTrans1D3" presStyleIdx="2" presStyleCnt="4"/>
      <dgm:spPr/>
      <dgm:t>
        <a:bodyPr/>
        <a:lstStyle/>
        <a:p>
          <a:endParaRPr lang="en-US"/>
        </a:p>
      </dgm:t>
    </dgm:pt>
    <dgm:pt modelId="{0FC2B489-332B-B14D-9C23-E72DCE09AF44}" type="pres">
      <dgm:prSet presAssocID="{BACB81D9-9DCF-F046-9E72-000B5548A213}" presName="hierRoot3" presStyleCnt="0"/>
      <dgm:spPr/>
    </dgm:pt>
    <dgm:pt modelId="{7A892504-C492-3B42-A3BB-4EC7FC3B91C7}" type="pres">
      <dgm:prSet presAssocID="{BACB81D9-9DCF-F046-9E72-000B5548A213}" presName="composite3" presStyleCnt="0"/>
      <dgm:spPr/>
    </dgm:pt>
    <dgm:pt modelId="{AE7D70F6-1AAA-A441-B847-9F850C1F29AC}" type="pres">
      <dgm:prSet presAssocID="{BACB81D9-9DCF-F046-9E72-000B5548A213}" presName="background3" presStyleLbl="node3" presStyleIdx="2" presStyleCnt="4"/>
      <dgm:spPr/>
    </dgm:pt>
    <dgm:pt modelId="{DE0C47FE-49FE-4E4A-A777-BA00A4A8E002}" type="pres">
      <dgm:prSet presAssocID="{BACB81D9-9DCF-F046-9E72-000B5548A213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CD6207-7202-F645-9D87-C90F7BE4F095}" type="pres">
      <dgm:prSet presAssocID="{BACB81D9-9DCF-F046-9E72-000B5548A213}" presName="hierChild4" presStyleCnt="0"/>
      <dgm:spPr/>
    </dgm:pt>
    <dgm:pt modelId="{D17C0E86-EE8F-9140-AC63-35EC39A5AE63}" type="pres">
      <dgm:prSet presAssocID="{5F32932E-4065-D14B-B40C-322773FF7EC3}" presName="Name17" presStyleLbl="parChTrans1D3" presStyleIdx="3" presStyleCnt="4"/>
      <dgm:spPr/>
      <dgm:t>
        <a:bodyPr/>
        <a:lstStyle/>
        <a:p>
          <a:endParaRPr lang="en-US"/>
        </a:p>
      </dgm:t>
    </dgm:pt>
    <dgm:pt modelId="{8EE6DC03-C937-9347-9B2F-7B7C4666CCE7}" type="pres">
      <dgm:prSet presAssocID="{861C6AD6-C804-0D4F-B996-13611F6E8CEC}" presName="hierRoot3" presStyleCnt="0"/>
      <dgm:spPr/>
    </dgm:pt>
    <dgm:pt modelId="{C4B38CFC-D37C-5547-9856-C2B32947A091}" type="pres">
      <dgm:prSet presAssocID="{861C6AD6-C804-0D4F-B996-13611F6E8CEC}" presName="composite3" presStyleCnt="0"/>
      <dgm:spPr/>
    </dgm:pt>
    <dgm:pt modelId="{F3C818F8-FD8E-EE45-9F1C-F2CFD2D3A601}" type="pres">
      <dgm:prSet presAssocID="{861C6AD6-C804-0D4F-B996-13611F6E8CEC}" presName="background3" presStyleLbl="node3" presStyleIdx="3" presStyleCnt="4"/>
      <dgm:spPr/>
    </dgm:pt>
    <dgm:pt modelId="{8E1014F5-0197-E740-B91B-DF07D8E6E889}" type="pres">
      <dgm:prSet presAssocID="{861C6AD6-C804-0D4F-B996-13611F6E8CEC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889D9-573F-B843-A8AF-E886A46D211C}" type="pres">
      <dgm:prSet presAssocID="{861C6AD6-C804-0D4F-B996-13611F6E8CEC}" presName="hierChild4" presStyleCnt="0"/>
      <dgm:spPr/>
    </dgm:pt>
  </dgm:ptLst>
  <dgm:cxnLst>
    <dgm:cxn modelId="{F81DE937-CE18-8C4D-9E62-9AEF6A1C5F5E}" srcId="{8F973468-F6EB-4D4A-89D9-03E3653F80BB}" destId="{F2C1865E-FCD6-284D-BA51-A64878867154}" srcOrd="2" destOrd="0" parTransId="{8A74E25F-2877-BB43-B18B-0883F95EB4D1}" sibTransId="{A799CCBD-0A1B-3E42-BD0A-332D8B48D35A}"/>
    <dgm:cxn modelId="{4BE962A2-8ADD-9948-8804-B953F5CC0AE4}" type="presOf" srcId="{BACB81D9-9DCF-F046-9E72-000B5548A213}" destId="{DE0C47FE-49FE-4E4A-A777-BA00A4A8E002}" srcOrd="0" destOrd="0" presId="urn:microsoft.com/office/officeart/2005/8/layout/hierarchy1"/>
    <dgm:cxn modelId="{70B35DA3-7AF2-D244-BCD6-F52AAF97BF4C}" type="presOf" srcId="{08C0DB05-13C1-5F45-A700-D08116A5A5A2}" destId="{F6EC055B-FC4F-4F43-831D-056F6F82862B}" srcOrd="0" destOrd="0" presId="urn:microsoft.com/office/officeart/2005/8/layout/hierarchy1"/>
    <dgm:cxn modelId="{23D4EC0D-F299-0049-B1B1-0A037354473D}" type="presOf" srcId="{5F32932E-4065-D14B-B40C-322773FF7EC3}" destId="{D17C0E86-EE8F-9140-AC63-35EC39A5AE63}" srcOrd="0" destOrd="0" presId="urn:microsoft.com/office/officeart/2005/8/layout/hierarchy1"/>
    <dgm:cxn modelId="{ED0A3574-1C9D-1E45-94AE-CF1136F75728}" type="presOf" srcId="{6291638A-E5F5-BA4F-8614-C9215000B00A}" destId="{651E16E6-AE48-2543-9ABA-C18F0F5DBCCD}" srcOrd="0" destOrd="0" presId="urn:microsoft.com/office/officeart/2005/8/layout/hierarchy1"/>
    <dgm:cxn modelId="{C5EEF453-B5BE-F64D-956F-4534428183DF}" type="presOf" srcId="{8F973468-F6EB-4D4A-89D9-03E3653F80BB}" destId="{F01AF4F1-9A85-444C-9E74-6065978CFC5B}" srcOrd="0" destOrd="0" presId="urn:microsoft.com/office/officeart/2005/8/layout/hierarchy1"/>
    <dgm:cxn modelId="{A98CA20C-A576-DC40-BE56-7E7EB9BB8D0D}" type="presOf" srcId="{E003DF70-5389-B34F-B81E-22296F0A9779}" destId="{C6609724-4D5D-AE4A-9609-AEE013FA25DB}" srcOrd="0" destOrd="0" presId="urn:microsoft.com/office/officeart/2005/8/layout/hierarchy1"/>
    <dgm:cxn modelId="{5C84BBC7-2B00-C84B-8E27-8BD5A3576908}" type="presOf" srcId="{FA59649D-F297-F94A-83E5-B8CA48D98FE3}" destId="{51655057-22AA-1946-BD4E-0C0A167C4ED4}" srcOrd="0" destOrd="0" presId="urn:microsoft.com/office/officeart/2005/8/layout/hierarchy1"/>
    <dgm:cxn modelId="{832F4248-72D3-4545-A0CA-8F834723EB12}" type="presOf" srcId="{6FBAC53B-E64A-3E4B-84C3-569A5B5E2B4F}" destId="{9982164D-D216-A94C-BE38-5B9C861E8DFA}" srcOrd="0" destOrd="0" presId="urn:microsoft.com/office/officeart/2005/8/layout/hierarchy1"/>
    <dgm:cxn modelId="{9D821239-107E-F04E-9C4F-A3AD629B4086}" srcId="{F2C1865E-FCD6-284D-BA51-A64878867154}" destId="{BACB81D9-9DCF-F046-9E72-000B5548A213}" srcOrd="0" destOrd="0" parTransId="{E003DF70-5389-B34F-B81E-22296F0A9779}" sibTransId="{DCAE139B-7F59-DB41-A7C1-D6180185CAD5}"/>
    <dgm:cxn modelId="{11440451-D20E-A646-A60F-BE7ED9F93126}" type="presOf" srcId="{8A74E25F-2877-BB43-B18B-0883F95EB4D1}" destId="{51C2BB88-3E8F-6C4A-97EE-090D0D185DF6}" srcOrd="0" destOrd="0" presId="urn:microsoft.com/office/officeart/2005/8/layout/hierarchy1"/>
    <dgm:cxn modelId="{9971AD43-D3F2-F141-81AF-717220751986}" type="presOf" srcId="{3D705955-D348-A149-B40C-02A31FEB1002}" destId="{60E6E070-E79A-0B4D-AD18-7261D1814113}" srcOrd="0" destOrd="0" presId="urn:microsoft.com/office/officeart/2005/8/layout/hierarchy1"/>
    <dgm:cxn modelId="{CE9FA61E-6C24-E24A-9CF9-8F2FC7FCED74}" type="presOf" srcId="{AB38C43D-04B7-7E4F-A49D-6E47B3237E8E}" destId="{8BE90D38-236C-F646-A4D7-756FEED3B3ED}" srcOrd="0" destOrd="0" presId="urn:microsoft.com/office/officeart/2005/8/layout/hierarchy1"/>
    <dgm:cxn modelId="{037CA518-B7E5-3A4F-BC26-03DD9BBCB944}" type="presOf" srcId="{F6F57514-96C5-E849-8193-CF7579679AB2}" destId="{D5ADEEF2-8CC3-DF4B-90D6-237EA47A06B1}" srcOrd="0" destOrd="0" presId="urn:microsoft.com/office/officeart/2005/8/layout/hierarchy1"/>
    <dgm:cxn modelId="{86C7B83C-51EB-3C42-A38E-4E50F8163D5B}" srcId="{D83910E6-8AD9-3049-B482-92838ED5D364}" destId="{6FBAC53B-E64A-3E4B-84C3-569A5B5E2B4F}" srcOrd="1" destOrd="0" parTransId="{FA59649D-F297-F94A-83E5-B8CA48D98FE3}" sibTransId="{DC9CB8B8-B13D-9C41-9B3A-F4553201DAFC}"/>
    <dgm:cxn modelId="{CF100CE8-A826-2344-A168-9055694DF956}" srcId="{F6F57514-96C5-E849-8193-CF7579679AB2}" destId="{8F973468-F6EB-4D4A-89D9-03E3653F80BB}" srcOrd="0" destOrd="0" parTransId="{DEF05905-1518-9341-8D95-EE1B6EA85907}" sibTransId="{7CE10471-76FF-1C49-BE1B-8CE95C300974}"/>
    <dgm:cxn modelId="{803161F2-0D65-114A-B12B-AC297844345F}" type="presOf" srcId="{F2C1865E-FCD6-284D-BA51-A64878867154}" destId="{B3F1CC42-F12C-884B-8B68-086717FE659C}" srcOrd="0" destOrd="0" presId="urn:microsoft.com/office/officeart/2005/8/layout/hierarchy1"/>
    <dgm:cxn modelId="{408FD599-EBD3-5F4C-A657-7991CD21CA3D}" srcId="{8F973468-F6EB-4D4A-89D9-03E3653F80BB}" destId="{08C0DB05-13C1-5F45-A700-D08116A5A5A2}" srcOrd="0" destOrd="0" parTransId="{3D705955-D348-A149-B40C-02A31FEB1002}" sibTransId="{E1CE303A-9107-6343-9577-D1E6D0027EAF}"/>
    <dgm:cxn modelId="{C7C22C35-27E7-AB4F-8D58-C1380FCCB460}" srcId="{8F973468-F6EB-4D4A-89D9-03E3653F80BB}" destId="{D83910E6-8AD9-3049-B482-92838ED5D364}" srcOrd="1" destOrd="0" parTransId="{AB38C43D-04B7-7E4F-A49D-6E47B3237E8E}" sibTransId="{88FA58FC-6ABD-0C4E-BE60-1D42503502FF}"/>
    <dgm:cxn modelId="{5A5E871B-ECF4-624D-A7EF-C8B8494554D2}" type="presOf" srcId="{D83910E6-8AD9-3049-B482-92838ED5D364}" destId="{3960B9BE-5B11-8542-BE6C-1C84FEA422E6}" srcOrd="0" destOrd="0" presId="urn:microsoft.com/office/officeart/2005/8/layout/hierarchy1"/>
    <dgm:cxn modelId="{D19BC452-1A58-BD45-B812-02A12FA8D550}" type="presOf" srcId="{E9CE93D4-81C6-054E-A32D-42BB61E28322}" destId="{E7522FF6-DC58-714A-8DA9-E8573447A8D1}" srcOrd="0" destOrd="0" presId="urn:microsoft.com/office/officeart/2005/8/layout/hierarchy1"/>
    <dgm:cxn modelId="{62A27785-858B-2149-94AC-8A36C172A573}" type="presOf" srcId="{861C6AD6-C804-0D4F-B996-13611F6E8CEC}" destId="{8E1014F5-0197-E740-B91B-DF07D8E6E889}" srcOrd="0" destOrd="0" presId="urn:microsoft.com/office/officeart/2005/8/layout/hierarchy1"/>
    <dgm:cxn modelId="{0DC937FE-C2D8-B941-8595-03BD5F0186C0}" srcId="{D83910E6-8AD9-3049-B482-92838ED5D364}" destId="{E9CE93D4-81C6-054E-A32D-42BB61E28322}" srcOrd="0" destOrd="0" parTransId="{6291638A-E5F5-BA4F-8614-C9215000B00A}" sibTransId="{A3580835-C43C-6446-923F-669500D05F97}"/>
    <dgm:cxn modelId="{066CF4F2-49C2-DF4A-812B-6A48720672DD}" srcId="{F2C1865E-FCD6-284D-BA51-A64878867154}" destId="{861C6AD6-C804-0D4F-B996-13611F6E8CEC}" srcOrd="1" destOrd="0" parTransId="{5F32932E-4065-D14B-B40C-322773FF7EC3}" sibTransId="{25E29515-FD63-B74E-89C5-B7AFC1D8F522}"/>
    <dgm:cxn modelId="{399EB35E-B0B8-7E42-A3F9-EE0D3C413CD1}" type="presParOf" srcId="{D5ADEEF2-8CC3-DF4B-90D6-237EA47A06B1}" destId="{B6825212-02B8-984D-B39D-BEFB8C1C828F}" srcOrd="0" destOrd="0" presId="urn:microsoft.com/office/officeart/2005/8/layout/hierarchy1"/>
    <dgm:cxn modelId="{84D33607-24AA-A047-92CD-5E6237D36AB5}" type="presParOf" srcId="{B6825212-02B8-984D-B39D-BEFB8C1C828F}" destId="{26EE7D71-67E4-744B-82D5-158A64AABE2A}" srcOrd="0" destOrd="0" presId="urn:microsoft.com/office/officeart/2005/8/layout/hierarchy1"/>
    <dgm:cxn modelId="{F9171D61-13CA-1F4B-8415-D7191B175BD8}" type="presParOf" srcId="{26EE7D71-67E4-744B-82D5-158A64AABE2A}" destId="{5FCE13EB-EC09-6448-997A-59DF0A8FBD1C}" srcOrd="0" destOrd="0" presId="urn:microsoft.com/office/officeart/2005/8/layout/hierarchy1"/>
    <dgm:cxn modelId="{BF1EBE61-0618-8A41-A50C-C41DD5E07249}" type="presParOf" srcId="{26EE7D71-67E4-744B-82D5-158A64AABE2A}" destId="{F01AF4F1-9A85-444C-9E74-6065978CFC5B}" srcOrd="1" destOrd="0" presId="urn:microsoft.com/office/officeart/2005/8/layout/hierarchy1"/>
    <dgm:cxn modelId="{9E1A3631-656C-2B4F-9794-49E21CD130CF}" type="presParOf" srcId="{B6825212-02B8-984D-B39D-BEFB8C1C828F}" destId="{B657447F-716F-6443-92AD-F241F8EEF037}" srcOrd="1" destOrd="0" presId="urn:microsoft.com/office/officeart/2005/8/layout/hierarchy1"/>
    <dgm:cxn modelId="{331687A9-D3EA-D041-A576-FCF11AAB2D0F}" type="presParOf" srcId="{B657447F-716F-6443-92AD-F241F8EEF037}" destId="{60E6E070-E79A-0B4D-AD18-7261D1814113}" srcOrd="0" destOrd="0" presId="urn:microsoft.com/office/officeart/2005/8/layout/hierarchy1"/>
    <dgm:cxn modelId="{AB995C19-D025-E048-AC4A-D380660472CA}" type="presParOf" srcId="{B657447F-716F-6443-92AD-F241F8EEF037}" destId="{CF23BF89-CFB1-9849-8CD0-CB84BC106722}" srcOrd="1" destOrd="0" presId="urn:microsoft.com/office/officeart/2005/8/layout/hierarchy1"/>
    <dgm:cxn modelId="{2F8BA155-1891-4B42-983D-4BF7C7ACA12F}" type="presParOf" srcId="{CF23BF89-CFB1-9849-8CD0-CB84BC106722}" destId="{505C0C03-2B74-1A4B-8D6E-E1BFD8B0DD67}" srcOrd="0" destOrd="0" presId="urn:microsoft.com/office/officeart/2005/8/layout/hierarchy1"/>
    <dgm:cxn modelId="{E89D4D1D-273B-EB40-9E9D-464BE1D16B25}" type="presParOf" srcId="{505C0C03-2B74-1A4B-8D6E-E1BFD8B0DD67}" destId="{AD71B037-F922-1645-BBED-0F3D0361CB02}" srcOrd="0" destOrd="0" presId="urn:microsoft.com/office/officeart/2005/8/layout/hierarchy1"/>
    <dgm:cxn modelId="{4287EEE7-454C-FE4F-A756-9F2534FE48A9}" type="presParOf" srcId="{505C0C03-2B74-1A4B-8D6E-E1BFD8B0DD67}" destId="{F6EC055B-FC4F-4F43-831D-056F6F82862B}" srcOrd="1" destOrd="0" presId="urn:microsoft.com/office/officeart/2005/8/layout/hierarchy1"/>
    <dgm:cxn modelId="{3A39CB44-BB43-8C46-92CC-EFC8D6424B70}" type="presParOf" srcId="{CF23BF89-CFB1-9849-8CD0-CB84BC106722}" destId="{1270E282-D735-634D-8EFA-89A510ACCBD7}" srcOrd="1" destOrd="0" presId="urn:microsoft.com/office/officeart/2005/8/layout/hierarchy1"/>
    <dgm:cxn modelId="{EFC9F904-594C-0245-8D8C-F30C8E47F8AD}" type="presParOf" srcId="{B657447F-716F-6443-92AD-F241F8EEF037}" destId="{8BE90D38-236C-F646-A4D7-756FEED3B3ED}" srcOrd="2" destOrd="0" presId="urn:microsoft.com/office/officeart/2005/8/layout/hierarchy1"/>
    <dgm:cxn modelId="{9E9E0CA6-FFA2-F84E-8323-BC7C0B1D7751}" type="presParOf" srcId="{B657447F-716F-6443-92AD-F241F8EEF037}" destId="{A94A6239-F3E2-2743-AC3A-EDD3CEC9CA10}" srcOrd="3" destOrd="0" presId="urn:microsoft.com/office/officeart/2005/8/layout/hierarchy1"/>
    <dgm:cxn modelId="{38C0882C-57DC-D34F-A191-ED667F65C6E4}" type="presParOf" srcId="{A94A6239-F3E2-2743-AC3A-EDD3CEC9CA10}" destId="{CBC69314-625B-D545-868F-3DAB77930DC1}" srcOrd="0" destOrd="0" presId="urn:microsoft.com/office/officeart/2005/8/layout/hierarchy1"/>
    <dgm:cxn modelId="{61B5C79B-6DA1-5A4D-A8D8-9838F5509C9B}" type="presParOf" srcId="{CBC69314-625B-D545-868F-3DAB77930DC1}" destId="{02A8F7E1-7FAE-8E4F-87C2-B5EC0DCE0A7F}" srcOrd="0" destOrd="0" presId="urn:microsoft.com/office/officeart/2005/8/layout/hierarchy1"/>
    <dgm:cxn modelId="{12F0684F-A031-AA42-A185-5ECF4FA04426}" type="presParOf" srcId="{CBC69314-625B-D545-868F-3DAB77930DC1}" destId="{3960B9BE-5B11-8542-BE6C-1C84FEA422E6}" srcOrd="1" destOrd="0" presId="urn:microsoft.com/office/officeart/2005/8/layout/hierarchy1"/>
    <dgm:cxn modelId="{409C3A6F-789D-1648-82EE-7F2F432BA168}" type="presParOf" srcId="{A94A6239-F3E2-2743-AC3A-EDD3CEC9CA10}" destId="{F6B34068-D3E2-A247-B9A1-5938C5ECF7FD}" srcOrd="1" destOrd="0" presId="urn:microsoft.com/office/officeart/2005/8/layout/hierarchy1"/>
    <dgm:cxn modelId="{6A88CDFE-438D-AE47-B361-24ADC1FA2E84}" type="presParOf" srcId="{F6B34068-D3E2-A247-B9A1-5938C5ECF7FD}" destId="{651E16E6-AE48-2543-9ABA-C18F0F5DBCCD}" srcOrd="0" destOrd="0" presId="urn:microsoft.com/office/officeart/2005/8/layout/hierarchy1"/>
    <dgm:cxn modelId="{958D0E9C-0561-934B-B4D5-80DFDA89E86C}" type="presParOf" srcId="{F6B34068-D3E2-A247-B9A1-5938C5ECF7FD}" destId="{C7C07E66-58FF-CA40-949C-49EDDE5E481B}" srcOrd="1" destOrd="0" presId="urn:microsoft.com/office/officeart/2005/8/layout/hierarchy1"/>
    <dgm:cxn modelId="{01FFA540-A40D-6449-AC50-5E3537A5FA5A}" type="presParOf" srcId="{C7C07E66-58FF-CA40-949C-49EDDE5E481B}" destId="{EA437E3E-8D98-A040-907E-CBD3E2D59437}" srcOrd="0" destOrd="0" presId="urn:microsoft.com/office/officeart/2005/8/layout/hierarchy1"/>
    <dgm:cxn modelId="{9FD50A28-6F32-7D47-8410-3B6C428BCFED}" type="presParOf" srcId="{EA437E3E-8D98-A040-907E-CBD3E2D59437}" destId="{5EEA3263-4BD7-AE45-B8CF-3D71FD2D00AC}" srcOrd="0" destOrd="0" presId="urn:microsoft.com/office/officeart/2005/8/layout/hierarchy1"/>
    <dgm:cxn modelId="{B9D639ED-1A29-984A-BB64-CCA7DF156359}" type="presParOf" srcId="{EA437E3E-8D98-A040-907E-CBD3E2D59437}" destId="{E7522FF6-DC58-714A-8DA9-E8573447A8D1}" srcOrd="1" destOrd="0" presId="urn:microsoft.com/office/officeart/2005/8/layout/hierarchy1"/>
    <dgm:cxn modelId="{ED403436-8448-A345-84C9-21B728A51600}" type="presParOf" srcId="{C7C07E66-58FF-CA40-949C-49EDDE5E481B}" destId="{39330387-0E46-D942-8C2D-F567A41999A5}" srcOrd="1" destOrd="0" presId="urn:microsoft.com/office/officeart/2005/8/layout/hierarchy1"/>
    <dgm:cxn modelId="{0B4A6EE5-1806-1540-8FB6-FAAEB6777E84}" type="presParOf" srcId="{F6B34068-D3E2-A247-B9A1-5938C5ECF7FD}" destId="{51655057-22AA-1946-BD4E-0C0A167C4ED4}" srcOrd="2" destOrd="0" presId="urn:microsoft.com/office/officeart/2005/8/layout/hierarchy1"/>
    <dgm:cxn modelId="{4793482D-4D27-3442-BD9F-1A2D5B4BD9F2}" type="presParOf" srcId="{F6B34068-D3E2-A247-B9A1-5938C5ECF7FD}" destId="{38D72788-960A-1C4C-BECD-90642BA5124C}" srcOrd="3" destOrd="0" presId="urn:microsoft.com/office/officeart/2005/8/layout/hierarchy1"/>
    <dgm:cxn modelId="{02075C72-98CA-084D-8CA3-2F7C025C6D5D}" type="presParOf" srcId="{38D72788-960A-1C4C-BECD-90642BA5124C}" destId="{A6B7421D-E530-024C-991B-BBDC2642B3CA}" srcOrd="0" destOrd="0" presId="urn:microsoft.com/office/officeart/2005/8/layout/hierarchy1"/>
    <dgm:cxn modelId="{3B0E35E8-341E-FC45-8227-D2BFD1BA06A9}" type="presParOf" srcId="{A6B7421D-E530-024C-991B-BBDC2642B3CA}" destId="{B575C781-D90A-8C4C-A459-EEA53027EF0A}" srcOrd="0" destOrd="0" presId="urn:microsoft.com/office/officeart/2005/8/layout/hierarchy1"/>
    <dgm:cxn modelId="{A5B9A87D-97F5-C142-B95A-2BE45E931742}" type="presParOf" srcId="{A6B7421D-E530-024C-991B-BBDC2642B3CA}" destId="{9982164D-D216-A94C-BE38-5B9C861E8DFA}" srcOrd="1" destOrd="0" presId="urn:microsoft.com/office/officeart/2005/8/layout/hierarchy1"/>
    <dgm:cxn modelId="{2E881E2E-7CFE-BC40-9B24-9E1F31BB9621}" type="presParOf" srcId="{38D72788-960A-1C4C-BECD-90642BA5124C}" destId="{BF8B018B-2EC2-834A-B688-BC89EACD505F}" srcOrd="1" destOrd="0" presId="urn:microsoft.com/office/officeart/2005/8/layout/hierarchy1"/>
    <dgm:cxn modelId="{A824E93F-9EE6-B743-A94B-20BA8C852990}" type="presParOf" srcId="{B657447F-716F-6443-92AD-F241F8EEF037}" destId="{51C2BB88-3E8F-6C4A-97EE-090D0D185DF6}" srcOrd="4" destOrd="0" presId="urn:microsoft.com/office/officeart/2005/8/layout/hierarchy1"/>
    <dgm:cxn modelId="{B54D8F66-035B-0D4A-B606-68FE92740D43}" type="presParOf" srcId="{B657447F-716F-6443-92AD-F241F8EEF037}" destId="{94A6F86E-A9BB-E34F-842E-822C8B2D4A02}" srcOrd="5" destOrd="0" presId="urn:microsoft.com/office/officeart/2005/8/layout/hierarchy1"/>
    <dgm:cxn modelId="{50C5D744-C9E4-9042-A1DF-23E91F832EA9}" type="presParOf" srcId="{94A6F86E-A9BB-E34F-842E-822C8B2D4A02}" destId="{15C302F6-2DCA-6740-928B-04F1057E4794}" srcOrd="0" destOrd="0" presId="urn:microsoft.com/office/officeart/2005/8/layout/hierarchy1"/>
    <dgm:cxn modelId="{3A81B3ED-C659-1247-9F3F-BCBFE14C4D38}" type="presParOf" srcId="{15C302F6-2DCA-6740-928B-04F1057E4794}" destId="{3ADDBD2D-B851-1049-86CC-1E0A65050AA9}" srcOrd="0" destOrd="0" presId="urn:microsoft.com/office/officeart/2005/8/layout/hierarchy1"/>
    <dgm:cxn modelId="{60EDF532-FDC3-CA47-9BC7-DBC9F3CDF1E4}" type="presParOf" srcId="{15C302F6-2DCA-6740-928B-04F1057E4794}" destId="{B3F1CC42-F12C-884B-8B68-086717FE659C}" srcOrd="1" destOrd="0" presId="urn:microsoft.com/office/officeart/2005/8/layout/hierarchy1"/>
    <dgm:cxn modelId="{DE36DDE8-0F71-4D49-9EAD-75C43ECA3CA1}" type="presParOf" srcId="{94A6F86E-A9BB-E34F-842E-822C8B2D4A02}" destId="{5DBCD3ED-A430-3848-8CD2-A77A7C8616F3}" srcOrd="1" destOrd="0" presId="urn:microsoft.com/office/officeart/2005/8/layout/hierarchy1"/>
    <dgm:cxn modelId="{CD31F5B5-CD76-0E4C-B602-05AF125F4035}" type="presParOf" srcId="{5DBCD3ED-A430-3848-8CD2-A77A7C8616F3}" destId="{C6609724-4D5D-AE4A-9609-AEE013FA25DB}" srcOrd="0" destOrd="0" presId="urn:microsoft.com/office/officeart/2005/8/layout/hierarchy1"/>
    <dgm:cxn modelId="{101F36DC-C88A-F446-9762-EAAAD584A501}" type="presParOf" srcId="{5DBCD3ED-A430-3848-8CD2-A77A7C8616F3}" destId="{0FC2B489-332B-B14D-9C23-E72DCE09AF44}" srcOrd="1" destOrd="0" presId="urn:microsoft.com/office/officeart/2005/8/layout/hierarchy1"/>
    <dgm:cxn modelId="{0C006C42-69AC-EF4B-A1E0-44110DE843B0}" type="presParOf" srcId="{0FC2B489-332B-B14D-9C23-E72DCE09AF44}" destId="{7A892504-C492-3B42-A3BB-4EC7FC3B91C7}" srcOrd="0" destOrd="0" presId="urn:microsoft.com/office/officeart/2005/8/layout/hierarchy1"/>
    <dgm:cxn modelId="{E82AE524-D11E-364F-943D-83299E196F66}" type="presParOf" srcId="{7A892504-C492-3B42-A3BB-4EC7FC3B91C7}" destId="{AE7D70F6-1AAA-A441-B847-9F850C1F29AC}" srcOrd="0" destOrd="0" presId="urn:microsoft.com/office/officeart/2005/8/layout/hierarchy1"/>
    <dgm:cxn modelId="{1FF1D131-4499-BD46-A738-FDCE2F210A96}" type="presParOf" srcId="{7A892504-C492-3B42-A3BB-4EC7FC3B91C7}" destId="{DE0C47FE-49FE-4E4A-A777-BA00A4A8E002}" srcOrd="1" destOrd="0" presId="urn:microsoft.com/office/officeart/2005/8/layout/hierarchy1"/>
    <dgm:cxn modelId="{A07E8712-8CDE-BD46-BDB6-8F42080E851D}" type="presParOf" srcId="{0FC2B489-332B-B14D-9C23-E72DCE09AF44}" destId="{B2CD6207-7202-F645-9D87-C90F7BE4F095}" srcOrd="1" destOrd="0" presId="urn:microsoft.com/office/officeart/2005/8/layout/hierarchy1"/>
    <dgm:cxn modelId="{F7A4A771-0313-B94A-BE09-4E01EA34C8FB}" type="presParOf" srcId="{5DBCD3ED-A430-3848-8CD2-A77A7C8616F3}" destId="{D17C0E86-EE8F-9140-AC63-35EC39A5AE63}" srcOrd="2" destOrd="0" presId="urn:microsoft.com/office/officeart/2005/8/layout/hierarchy1"/>
    <dgm:cxn modelId="{1F647A1F-2D52-8047-985F-92F6AA297AA7}" type="presParOf" srcId="{5DBCD3ED-A430-3848-8CD2-A77A7C8616F3}" destId="{8EE6DC03-C937-9347-9B2F-7B7C4666CCE7}" srcOrd="3" destOrd="0" presId="urn:microsoft.com/office/officeart/2005/8/layout/hierarchy1"/>
    <dgm:cxn modelId="{25233A33-ECF7-C247-B9E5-7EAC27C9CD6B}" type="presParOf" srcId="{8EE6DC03-C937-9347-9B2F-7B7C4666CCE7}" destId="{C4B38CFC-D37C-5547-9856-C2B32947A091}" srcOrd="0" destOrd="0" presId="urn:microsoft.com/office/officeart/2005/8/layout/hierarchy1"/>
    <dgm:cxn modelId="{D653867E-4A66-AE4F-AA03-D893F357851D}" type="presParOf" srcId="{C4B38CFC-D37C-5547-9856-C2B32947A091}" destId="{F3C818F8-FD8E-EE45-9F1C-F2CFD2D3A601}" srcOrd="0" destOrd="0" presId="urn:microsoft.com/office/officeart/2005/8/layout/hierarchy1"/>
    <dgm:cxn modelId="{23A63D75-F8CD-2B4B-AFD8-CA9F784C280F}" type="presParOf" srcId="{C4B38CFC-D37C-5547-9856-C2B32947A091}" destId="{8E1014F5-0197-E740-B91B-DF07D8E6E889}" srcOrd="1" destOrd="0" presId="urn:microsoft.com/office/officeart/2005/8/layout/hierarchy1"/>
    <dgm:cxn modelId="{9B748CAB-7E05-C04D-AF85-FE0A672B14B6}" type="presParOf" srcId="{8EE6DC03-C937-9347-9B2F-7B7C4666CCE7}" destId="{30E889D9-573F-B843-A8AF-E886A46D21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D9543-23F3-1649-AA83-959BFE8F3D6E}">
      <dsp:nvSpPr>
        <dsp:cNvPr id="0" name=""/>
        <dsp:cNvSpPr/>
      </dsp:nvSpPr>
      <dsp:spPr>
        <a:xfrm>
          <a:off x="2631930" y="1854827"/>
          <a:ext cx="195258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195258" y="77440"/>
              </a:lnTo>
              <a:lnTo>
                <a:pt x="195258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22695-7E0D-F145-8817-E646FD61F0A9}">
      <dsp:nvSpPr>
        <dsp:cNvPr id="0" name=""/>
        <dsp:cNvSpPr/>
      </dsp:nvSpPr>
      <dsp:spPr>
        <a:xfrm>
          <a:off x="2393150" y="1854827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238780" y="0"/>
              </a:moveTo>
              <a:lnTo>
                <a:pt x="238780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1F4A1-6EF7-794F-9C76-A97153C81345}">
      <dsp:nvSpPr>
        <dsp:cNvPr id="0" name=""/>
        <dsp:cNvSpPr/>
      </dsp:nvSpPr>
      <dsp:spPr>
        <a:xfrm>
          <a:off x="2393150" y="1493075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238780" y="77440"/>
              </a:lnTo>
              <a:lnTo>
                <a:pt x="23878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02779-F6A8-CF4F-9E12-EF36B169D9F7}">
      <dsp:nvSpPr>
        <dsp:cNvPr id="0" name=""/>
        <dsp:cNvSpPr/>
      </dsp:nvSpPr>
      <dsp:spPr>
        <a:xfrm>
          <a:off x="2154370" y="1493075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238780" y="0"/>
              </a:moveTo>
              <a:lnTo>
                <a:pt x="238780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3D4E7-FE1A-4440-B618-7703281E76DE}">
      <dsp:nvSpPr>
        <dsp:cNvPr id="0" name=""/>
        <dsp:cNvSpPr/>
      </dsp:nvSpPr>
      <dsp:spPr>
        <a:xfrm>
          <a:off x="1630667" y="1131322"/>
          <a:ext cx="762482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762482" y="77440"/>
              </a:lnTo>
              <a:lnTo>
                <a:pt x="762482" y="11363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3FBDF-F449-8A40-917F-4ACFB716DB02}">
      <dsp:nvSpPr>
        <dsp:cNvPr id="0" name=""/>
        <dsp:cNvSpPr/>
      </dsp:nvSpPr>
      <dsp:spPr>
        <a:xfrm>
          <a:off x="1630667" y="1854827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238780" y="77440"/>
              </a:lnTo>
              <a:lnTo>
                <a:pt x="23878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0823E-9DBD-C541-BB2B-2F3E4EA05A71}">
      <dsp:nvSpPr>
        <dsp:cNvPr id="0" name=""/>
        <dsp:cNvSpPr/>
      </dsp:nvSpPr>
      <dsp:spPr>
        <a:xfrm>
          <a:off x="1391887" y="1854827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238780" y="0"/>
              </a:moveTo>
              <a:lnTo>
                <a:pt x="238780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1D031-27BD-CC4D-9ADE-C197DC9EA656}">
      <dsp:nvSpPr>
        <dsp:cNvPr id="0" name=""/>
        <dsp:cNvSpPr/>
      </dsp:nvSpPr>
      <dsp:spPr>
        <a:xfrm>
          <a:off x="914326" y="1493075"/>
          <a:ext cx="716341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716341" y="77440"/>
              </a:lnTo>
              <a:lnTo>
                <a:pt x="716341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E8E43-489C-6841-936E-E620154837ED}">
      <dsp:nvSpPr>
        <dsp:cNvPr id="0" name=""/>
        <dsp:cNvSpPr/>
      </dsp:nvSpPr>
      <dsp:spPr>
        <a:xfrm>
          <a:off x="675546" y="1854827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0"/>
              </a:lnTo>
              <a:lnTo>
                <a:pt x="238780" y="77440"/>
              </a:lnTo>
              <a:lnTo>
                <a:pt x="23878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B1A3D-BE82-1749-9D88-C83A1419F653}">
      <dsp:nvSpPr>
        <dsp:cNvPr id="0" name=""/>
        <dsp:cNvSpPr/>
      </dsp:nvSpPr>
      <dsp:spPr>
        <a:xfrm>
          <a:off x="436765" y="1854827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238780" y="0"/>
              </a:moveTo>
              <a:lnTo>
                <a:pt x="238780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3A4B6-7EEA-BC4C-9966-7EE04A03960A}">
      <dsp:nvSpPr>
        <dsp:cNvPr id="0" name=""/>
        <dsp:cNvSpPr/>
      </dsp:nvSpPr>
      <dsp:spPr>
        <a:xfrm>
          <a:off x="675546" y="1493075"/>
          <a:ext cx="238780" cy="113637"/>
        </a:xfrm>
        <a:custGeom>
          <a:avLst/>
          <a:gdLst/>
          <a:ahLst/>
          <a:cxnLst/>
          <a:rect l="0" t="0" r="0" b="0"/>
          <a:pathLst>
            <a:path>
              <a:moveTo>
                <a:pt x="238780" y="0"/>
              </a:moveTo>
              <a:lnTo>
                <a:pt x="238780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34742-D144-374B-957F-D78538F48272}">
      <dsp:nvSpPr>
        <dsp:cNvPr id="0" name=""/>
        <dsp:cNvSpPr/>
      </dsp:nvSpPr>
      <dsp:spPr>
        <a:xfrm>
          <a:off x="197985" y="1493075"/>
          <a:ext cx="716341" cy="113637"/>
        </a:xfrm>
        <a:custGeom>
          <a:avLst/>
          <a:gdLst/>
          <a:ahLst/>
          <a:cxnLst/>
          <a:rect l="0" t="0" r="0" b="0"/>
          <a:pathLst>
            <a:path>
              <a:moveTo>
                <a:pt x="716341" y="0"/>
              </a:moveTo>
              <a:lnTo>
                <a:pt x="716341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83A8B-0D83-3B41-9BDF-494738E27B0A}">
      <dsp:nvSpPr>
        <dsp:cNvPr id="0" name=""/>
        <dsp:cNvSpPr/>
      </dsp:nvSpPr>
      <dsp:spPr>
        <a:xfrm>
          <a:off x="914326" y="1131322"/>
          <a:ext cx="716341" cy="113637"/>
        </a:xfrm>
        <a:custGeom>
          <a:avLst/>
          <a:gdLst/>
          <a:ahLst/>
          <a:cxnLst/>
          <a:rect l="0" t="0" r="0" b="0"/>
          <a:pathLst>
            <a:path>
              <a:moveTo>
                <a:pt x="716341" y="0"/>
              </a:moveTo>
              <a:lnTo>
                <a:pt x="716341" y="77440"/>
              </a:lnTo>
              <a:lnTo>
                <a:pt x="0" y="77440"/>
              </a:lnTo>
              <a:lnTo>
                <a:pt x="0" y="11363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1079C-02D4-3040-987F-B8A197B4971B}">
      <dsp:nvSpPr>
        <dsp:cNvPr id="0" name=""/>
        <dsp:cNvSpPr/>
      </dsp:nvSpPr>
      <dsp:spPr>
        <a:xfrm>
          <a:off x="1435302" y="883208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F97A4-7257-8E4B-A249-E38AAA7475E4}">
      <dsp:nvSpPr>
        <dsp:cNvPr id="0" name=""/>
        <dsp:cNvSpPr/>
      </dsp:nvSpPr>
      <dsp:spPr>
        <a:xfrm>
          <a:off x="1478716" y="924452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Monitor On</a:t>
          </a:r>
          <a:endParaRPr lang="en-US" sz="600" kern="1200" dirty="0"/>
        </a:p>
      </dsp:txBody>
      <dsp:txXfrm>
        <a:off x="1485983" y="931719"/>
        <a:ext cx="376197" cy="233580"/>
      </dsp:txXfrm>
    </dsp:sp>
    <dsp:sp modelId="{279D8858-065D-664C-93F8-A38ED25A9E15}">
      <dsp:nvSpPr>
        <dsp:cNvPr id="0" name=""/>
        <dsp:cNvSpPr/>
      </dsp:nvSpPr>
      <dsp:spPr>
        <a:xfrm>
          <a:off x="718960" y="1244960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D4877C-9B56-7E48-B693-C908EC549A67}">
      <dsp:nvSpPr>
        <dsp:cNvPr id="0" name=""/>
        <dsp:cNvSpPr/>
      </dsp:nvSpPr>
      <dsp:spPr>
        <a:xfrm>
          <a:off x="762375" y="1286204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Computer On</a:t>
          </a:r>
          <a:endParaRPr lang="en-US" sz="600" kern="1200" dirty="0"/>
        </a:p>
      </dsp:txBody>
      <dsp:txXfrm>
        <a:off x="769642" y="1293471"/>
        <a:ext cx="376197" cy="233580"/>
      </dsp:txXfrm>
    </dsp:sp>
    <dsp:sp modelId="{8134FF43-2E42-6340-B9F1-D88E83CBBFFE}">
      <dsp:nvSpPr>
        <dsp:cNvPr id="0" name=""/>
        <dsp:cNvSpPr/>
      </dsp:nvSpPr>
      <dsp:spPr>
        <a:xfrm>
          <a:off x="2619" y="1606712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3735F5-F53C-0A44-AB54-136B0C827C42}">
      <dsp:nvSpPr>
        <dsp:cNvPr id="0" name=""/>
        <dsp:cNvSpPr/>
      </dsp:nvSpPr>
      <dsp:spPr>
        <a:xfrm>
          <a:off x="46034" y="1647956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On Inertial</a:t>
          </a:r>
          <a:endParaRPr lang="en-US" sz="600" kern="1200" dirty="0"/>
        </a:p>
      </dsp:txBody>
      <dsp:txXfrm>
        <a:off x="53301" y="1655223"/>
        <a:ext cx="376197" cy="233580"/>
      </dsp:txXfrm>
    </dsp:sp>
    <dsp:sp modelId="{D5A545BB-C30D-434E-AE92-750B3B86A3D9}">
      <dsp:nvSpPr>
        <dsp:cNvPr id="0" name=""/>
        <dsp:cNvSpPr/>
      </dsp:nvSpPr>
      <dsp:spPr>
        <a:xfrm>
          <a:off x="480180" y="1606712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096661-8CFE-4B49-A63A-5EF9515CFD23}">
      <dsp:nvSpPr>
        <dsp:cNvPr id="0" name=""/>
        <dsp:cNvSpPr/>
      </dsp:nvSpPr>
      <dsp:spPr>
        <a:xfrm>
          <a:off x="523595" y="1647956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Change</a:t>
          </a:r>
          <a:endParaRPr lang="en-US" sz="600" kern="1200" dirty="0"/>
        </a:p>
      </dsp:txBody>
      <dsp:txXfrm>
        <a:off x="530862" y="1655223"/>
        <a:ext cx="376197" cy="233580"/>
      </dsp:txXfrm>
    </dsp:sp>
    <dsp:sp modelId="{EDE57631-3CAF-F544-9DF4-805827A2EFC1}">
      <dsp:nvSpPr>
        <dsp:cNvPr id="0" name=""/>
        <dsp:cNvSpPr/>
      </dsp:nvSpPr>
      <dsp:spPr>
        <a:xfrm>
          <a:off x="241400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317930-07B6-634C-8F6F-2EFF89CC423E}">
      <dsp:nvSpPr>
        <dsp:cNvPr id="0" name=""/>
        <dsp:cNvSpPr/>
      </dsp:nvSpPr>
      <dsp:spPr>
        <a:xfrm>
          <a:off x="284814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Off</a:t>
          </a:r>
          <a:endParaRPr lang="en-US" sz="600" kern="1200" dirty="0"/>
        </a:p>
      </dsp:txBody>
      <dsp:txXfrm>
        <a:off x="292081" y="2016976"/>
        <a:ext cx="376197" cy="233580"/>
      </dsp:txXfrm>
    </dsp:sp>
    <dsp:sp modelId="{A524BF2B-E876-614F-8177-952EF6C72455}">
      <dsp:nvSpPr>
        <dsp:cNvPr id="0" name=""/>
        <dsp:cNvSpPr/>
      </dsp:nvSpPr>
      <dsp:spPr>
        <a:xfrm>
          <a:off x="718960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74B84-0ED0-B44D-9717-06D081A759BC}">
      <dsp:nvSpPr>
        <dsp:cNvPr id="0" name=""/>
        <dsp:cNvSpPr/>
      </dsp:nvSpPr>
      <dsp:spPr>
        <a:xfrm>
          <a:off x="762375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Move Mouse</a:t>
          </a:r>
          <a:endParaRPr lang="en-US" sz="600" kern="1200" dirty="0"/>
        </a:p>
      </dsp:txBody>
      <dsp:txXfrm>
        <a:off x="769642" y="2016976"/>
        <a:ext cx="376197" cy="233580"/>
      </dsp:txXfrm>
    </dsp:sp>
    <dsp:sp modelId="{164F05AB-7A19-C040-8D98-AFE78E0CD75F}">
      <dsp:nvSpPr>
        <dsp:cNvPr id="0" name=""/>
        <dsp:cNvSpPr/>
      </dsp:nvSpPr>
      <dsp:spPr>
        <a:xfrm>
          <a:off x="1435302" y="1606712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F08FE-C4A5-8948-B8D1-116782A90DF6}">
      <dsp:nvSpPr>
        <dsp:cNvPr id="0" name=""/>
        <dsp:cNvSpPr/>
      </dsp:nvSpPr>
      <dsp:spPr>
        <a:xfrm>
          <a:off x="1478716" y="1647956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Change 2</a:t>
          </a:r>
          <a:endParaRPr lang="en-US" sz="600" kern="1200" dirty="0"/>
        </a:p>
      </dsp:txBody>
      <dsp:txXfrm>
        <a:off x="1485983" y="1655223"/>
        <a:ext cx="376197" cy="233580"/>
      </dsp:txXfrm>
    </dsp:sp>
    <dsp:sp modelId="{AA3F71D2-BB18-6F4D-9DE4-1D480EE9EE47}">
      <dsp:nvSpPr>
        <dsp:cNvPr id="0" name=""/>
        <dsp:cNvSpPr/>
      </dsp:nvSpPr>
      <dsp:spPr>
        <a:xfrm>
          <a:off x="1196521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C9E46-3089-7F40-B490-6F48CE5CF1FB}">
      <dsp:nvSpPr>
        <dsp:cNvPr id="0" name=""/>
        <dsp:cNvSpPr/>
      </dsp:nvSpPr>
      <dsp:spPr>
        <a:xfrm>
          <a:off x="1239936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Off</a:t>
          </a:r>
          <a:endParaRPr lang="en-US" sz="600" kern="1200" dirty="0"/>
        </a:p>
      </dsp:txBody>
      <dsp:txXfrm>
        <a:off x="1247203" y="2016976"/>
        <a:ext cx="376197" cy="233580"/>
      </dsp:txXfrm>
    </dsp:sp>
    <dsp:sp modelId="{5622A85E-6060-7A4F-8160-AADC11A38AFE}">
      <dsp:nvSpPr>
        <dsp:cNvPr id="0" name=""/>
        <dsp:cNvSpPr/>
      </dsp:nvSpPr>
      <dsp:spPr>
        <a:xfrm>
          <a:off x="1674082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812CBA-F9A3-5245-A59A-B3A78ACF84D7}">
      <dsp:nvSpPr>
        <dsp:cNvPr id="0" name=""/>
        <dsp:cNvSpPr/>
      </dsp:nvSpPr>
      <dsp:spPr>
        <a:xfrm>
          <a:off x="1717497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 smtClean="0"/>
            <a:t>Kyboard</a:t>
          </a:r>
          <a:endParaRPr lang="en-US" sz="600" kern="1200" dirty="0"/>
        </a:p>
      </dsp:txBody>
      <dsp:txXfrm>
        <a:off x="1724764" y="2016976"/>
        <a:ext cx="376197" cy="233580"/>
      </dsp:txXfrm>
    </dsp:sp>
    <dsp:sp modelId="{E29F5A1C-5ECD-A248-9D3B-85291F162ED4}">
      <dsp:nvSpPr>
        <dsp:cNvPr id="0" name=""/>
        <dsp:cNvSpPr/>
      </dsp:nvSpPr>
      <dsp:spPr>
        <a:xfrm>
          <a:off x="2197784" y="1244960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864A20-1D3E-864B-9D17-7D264E3CC31E}">
      <dsp:nvSpPr>
        <dsp:cNvPr id="0" name=""/>
        <dsp:cNvSpPr/>
      </dsp:nvSpPr>
      <dsp:spPr>
        <a:xfrm>
          <a:off x="2241199" y="1286204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Monitor Powered</a:t>
          </a:r>
          <a:endParaRPr lang="en-US" sz="600" kern="1200" dirty="0"/>
        </a:p>
      </dsp:txBody>
      <dsp:txXfrm>
        <a:off x="2248466" y="1293471"/>
        <a:ext cx="376197" cy="233580"/>
      </dsp:txXfrm>
    </dsp:sp>
    <dsp:sp modelId="{EDF34739-5172-8044-BBAD-244763617751}">
      <dsp:nvSpPr>
        <dsp:cNvPr id="0" name=""/>
        <dsp:cNvSpPr/>
      </dsp:nvSpPr>
      <dsp:spPr>
        <a:xfrm>
          <a:off x="1959004" y="1606712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A2860-959C-3C40-A71A-5F9DA29124E0}">
      <dsp:nvSpPr>
        <dsp:cNvPr id="0" name=""/>
        <dsp:cNvSpPr/>
      </dsp:nvSpPr>
      <dsp:spPr>
        <a:xfrm>
          <a:off x="2002418" y="1647956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Powered Inertial</a:t>
          </a:r>
          <a:endParaRPr lang="en-US" sz="600" kern="1200" dirty="0"/>
        </a:p>
      </dsp:txBody>
      <dsp:txXfrm>
        <a:off x="2009685" y="1655223"/>
        <a:ext cx="376197" cy="233580"/>
      </dsp:txXfrm>
    </dsp:sp>
    <dsp:sp modelId="{BC030803-1029-4140-A3C9-77D54B36A98C}">
      <dsp:nvSpPr>
        <dsp:cNvPr id="0" name=""/>
        <dsp:cNvSpPr/>
      </dsp:nvSpPr>
      <dsp:spPr>
        <a:xfrm>
          <a:off x="2436565" y="1606712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A5985C-7996-B845-A873-3108CBC54A93}">
      <dsp:nvSpPr>
        <dsp:cNvPr id="0" name=""/>
        <dsp:cNvSpPr/>
      </dsp:nvSpPr>
      <dsp:spPr>
        <a:xfrm>
          <a:off x="2479979" y="1647956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Change</a:t>
          </a:r>
          <a:endParaRPr lang="en-US" sz="600" kern="1200" dirty="0"/>
        </a:p>
      </dsp:txBody>
      <dsp:txXfrm>
        <a:off x="2487246" y="1655223"/>
        <a:ext cx="376197" cy="233580"/>
      </dsp:txXfrm>
    </dsp:sp>
    <dsp:sp modelId="{D5D8F98A-6F22-2C46-B18D-9A12771044E6}">
      <dsp:nvSpPr>
        <dsp:cNvPr id="0" name=""/>
        <dsp:cNvSpPr/>
      </dsp:nvSpPr>
      <dsp:spPr>
        <a:xfrm>
          <a:off x="2197784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C891F-64EA-3C4C-8938-196C9E950894}">
      <dsp:nvSpPr>
        <dsp:cNvPr id="0" name=""/>
        <dsp:cNvSpPr/>
      </dsp:nvSpPr>
      <dsp:spPr>
        <a:xfrm>
          <a:off x="2241199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Off </a:t>
          </a:r>
          <a:endParaRPr lang="en-US" sz="600" kern="1200" dirty="0"/>
        </a:p>
      </dsp:txBody>
      <dsp:txXfrm>
        <a:off x="2248466" y="2016976"/>
        <a:ext cx="376197" cy="233580"/>
      </dsp:txXfrm>
    </dsp:sp>
    <dsp:sp modelId="{753DFCE6-2037-3C49-9C2A-9527C907B39E}">
      <dsp:nvSpPr>
        <dsp:cNvPr id="0" name=""/>
        <dsp:cNvSpPr/>
      </dsp:nvSpPr>
      <dsp:spPr>
        <a:xfrm>
          <a:off x="2631823" y="1968465"/>
          <a:ext cx="390731" cy="2481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74674-060D-1949-8BA8-6778C0F5E058}">
      <dsp:nvSpPr>
        <dsp:cNvPr id="0" name=""/>
        <dsp:cNvSpPr/>
      </dsp:nvSpPr>
      <dsp:spPr>
        <a:xfrm>
          <a:off x="2675238" y="2009709"/>
          <a:ext cx="390731" cy="24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Power button</a:t>
          </a:r>
          <a:endParaRPr lang="en-US" sz="600" kern="1200" dirty="0"/>
        </a:p>
      </dsp:txBody>
      <dsp:txXfrm>
        <a:off x="2682505" y="2016976"/>
        <a:ext cx="376197" cy="233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39472-5B7D-6340-A975-460002418A80}">
      <dsp:nvSpPr>
        <dsp:cNvPr id="0" name=""/>
        <dsp:cNvSpPr/>
      </dsp:nvSpPr>
      <dsp:spPr>
        <a:xfrm>
          <a:off x="2757862" y="1721464"/>
          <a:ext cx="56115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561159" y="90997"/>
              </a:lnTo>
              <a:lnTo>
                <a:pt x="56115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2CF228-6968-9A41-BF15-5B3C2DAF8CC6}">
      <dsp:nvSpPr>
        <dsp:cNvPr id="0" name=""/>
        <dsp:cNvSpPr/>
      </dsp:nvSpPr>
      <dsp:spPr>
        <a:xfrm>
          <a:off x="2712142" y="1721464"/>
          <a:ext cx="91440" cy="133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38BB9-8496-DE4F-BFC8-7D65755E3F94}">
      <dsp:nvSpPr>
        <dsp:cNvPr id="0" name=""/>
        <dsp:cNvSpPr/>
      </dsp:nvSpPr>
      <dsp:spPr>
        <a:xfrm>
          <a:off x="2196702" y="1721464"/>
          <a:ext cx="561159" cy="133530"/>
        </a:xfrm>
        <a:custGeom>
          <a:avLst/>
          <a:gdLst/>
          <a:ahLst/>
          <a:cxnLst/>
          <a:rect l="0" t="0" r="0" b="0"/>
          <a:pathLst>
            <a:path>
              <a:moveTo>
                <a:pt x="561159" y="0"/>
              </a:moveTo>
              <a:lnTo>
                <a:pt x="56115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081B5-AD0D-084D-A406-D1DE27B4A9E7}">
      <dsp:nvSpPr>
        <dsp:cNvPr id="0" name=""/>
        <dsp:cNvSpPr/>
      </dsp:nvSpPr>
      <dsp:spPr>
        <a:xfrm>
          <a:off x="1495252" y="1296385"/>
          <a:ext cx="126260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1262609" y="90997"/>
              </a:lnTo>
              <a:lnTo>
                <a:pt x="1262609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8AB7E-1FD8-504C-90FE-FBD848DA9DF2}">
      <dsp:nvSpPr>
        <dsp:cNvPr id="0" name=""/>
        <dsp:cNvSpPr/>
      </dsp:nvSpPr>
      <dsp:spPr>
        <a:xfrm>
          <a:off x="1354963" y="1721464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280579" y="90997"/>
              </a:lnTo>
              <a:lnTo>
                <a:pt x="28057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393F3-E578-DD43-873D-766E1D0019C2}">
      <dsp:nvSpPr>
        <dsp:cNvPr id="0" name=""/>
        <dsp:cNvSpPr/>
      </dsp:nvSpPr>
      <dsp:spPr>
        <a:xfrm>
          <a:off x="1074383" y="1721464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66C08-2737-E445-99A2-179791573C91}">
      <dsp:nvSpPr>
        <dsp:cNvPr id="0" name=""/>
        <dsp:cNvSpPr/>
      </dsp:nvSpPr>
      <dsp:spPr>
        <a:xfrm>
          <a:off x="1354963" y="1296385"/>
          <a:ext cx="140289" cy="133530"/>
        </a:xfrm>
        <a:custGeom>
          <a:avLst/>
          <a:gdLst/>
          <a:ahLst/>
          <a:cxnLst/>
          <a:rect l="0" t="0" r="0" b="0"/>
          <a:pathLst>
            <a:path>
              <a:moveTo>
                <a:pt x="140289" y="0"/>
              </a:moveTo>
              <a:lnTo>
                <a:pt x="14028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8B9BC-14A6-9445-8E04-49D148CB3606}">
      <dsp:nvSpPr>
        <dsp:cNvPr id="0" name=""/>
        <dsp:cNvSpPr/>
      </dsp:nvSpPr>
      <dsp:spPr>
        <a:xfrm>
          <a:off x="793803" y="1296385"/>
          <a:ext cx="701449" cy="133530"/>
        </a:xfrm>
        <a:custGeom>
          <a:avLst/>
          <a:gdLst/>
          <a:ahLst/>
          <a:cxnLst/>
          <a:rect l="0" t="0" r="0" b="0"/>
          <a:pathLst>
            <a:path>
              <a:moveTo>
                <a:pt x="701449" y="0"/>
              </a:moveTo>
              <a:lnTo>
                <a:pt x="70144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83A8B-0D83-3B41-9BDF-494738E27B0A}">
      <dsp:nvSpPr>
        <dsp:cNvPr id="0" name=""/>
        <dsp:cNvSpPr/>
      </dsp:nvSpPr>
      <dsp:spPr>
        <a:xfrm>
          <a:off x="232643" y="1296385"/>
          <a:ext cx="1262609" cy="133530"/>
        </a:xfrm>
        <a:custGeom>
          <a:avLst/>
          <a:gdLst/>
          <a:ahLst/>
          <a:cxnLst/>
          <a:rect l="0" t="0" r="0" b="0"/>
          <a:pathLst>
            <a:path>
              <a:moveTo>
                <a:pt x="1262609" y="0"/>
              </a:moveTo>
              <a:lnTo>
                <a:pt x="126260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1079C-02D4-3040-987F-B8A197B4971B}">
      <dsp:nvSpPr>
        <dsp:cNvPr id="0" name=""/>
        <dsp:cNvSpPr/>
      </dsp:nvSpPr>
      <dsp:spPr>
        <a:xfrm>
          <a:off x="1265687" y="1004837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F97A4-7257-8E4B-A249-E38AAA7475E4}">
      <dsp:nvSpPr>
        <dsp:cNvPr id="0" name=""/>
        <dsp:cNvSpPr/>
      </dsp:nvSpPr>
      <dsp:spPr>
        <a:xfrm>
          <a:off x="1316702" y="1053301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Monitor On</a:t>
          </a:r>
          <a:endParaRPr lang="en-US" sz="500" kern="1200" dirty="0"/>
        </a:p>
      </dsp:txBody>
      <dsp:txXfrm>
        <a:off x="1325241" y="1061840"/>
        <a:ext cx="442052" cy="274469"/>
      </dsp:txXfrm>
    </dsp:sp>
    <dsp:sp modelId="{279D8858-065D-664C-93F8-A38ED25A9E15}">
      <dsp:nvSpPr>
        <dsp:cNvPr id="0" name=""/>
        <dsp:cNvSpPr/>
      </dsp:nvSpPr>
      <dsp:spPr>
        <a:xfrm>
          <a:off x="3078" y="142991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D4877C-9B56-7E48-B693-C908EC549A67}">
      <dsp:nvSpPr>
        <dsp:cNvPr id="0" name=""/>
        <dsp:cNvSpPr/>
      </dsp:nvSpPr>
      <dsp:spPr>
        <a:xfrm>
          <a:off x="54092" y="147837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On inertial</a:t>
          </a:r>
          <a:endParaRPr lang="en-US" sz="500" kern="1200" dirty="0"/>
        </a:p>
      </dsp:txBody>
      <dsp:txXfrm>
        <a:off x="62631" y="1486918"/>
        <a:ext cx="442052" cy="274469"/>
      </dsp:txXfrm>
    </dsp:sp>
    <dsp:sp modelId="{1EE487C7-57FD-7946-B203-9118000640D9}">
      <dsp:nvSpPr>
        <dsp:cNvPr id="0" name=""/>
        <dsp:cNvSpPr/>
      </dsp:nvSpPr>
      <dsp:spPr>
        <a:xfrm>
          <a:off x="564238" y="142991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712355-4F81-C644-98C5-89CAB6238BFC}">
      <dsp:nvSpPr>
        <dsp:cNvPr id="0" name=""/>
        <dsp:cNvSpPr/>
      </dsp:nvSpPr>
      <dsp:spPr>
        <a:xfrm>
          <a:off x="615252" y="147837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On due to mouse movement</a:t>
          </a:r>
          <a:endParaRPr lang="en-US" sz="500" kern="1200" dirty="0"/>
        </a:p>
      </dsp:txBody>
      <dsp:txXfrm>
        <a:off x="623791" y="1486918"/>
        <a:ext cx="442052" cy="274469"/>
      </dsp:txXfrm>
    </dsp:sp>
    <dsp:sp modelId="{C614F532-3201-FD42-A631-FEBF545F7923}">
      <dsp:nvSpPr>
        <dsp:cNvPr id="0" name=""/>
        <dsp:cNvSpPr/>
      </dsp:nvSpPr>
      <dsp:spPr>
        <a:xfrm>
          <a:off x="1125397" y="142991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47F6A-BA44-7B41-9BA3-C984BB0165A9}">
      <dsp:nvSpPr>
        <dsp:cNvPr id="0" name=""/>
        <dsp:cNvSpPr/>
      </dsp:nvSpPr>
      <dsp:spPr>
        <a:xfrm>
          <a:off x="1176412" y="147837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On keyboard</a:t>
          </a:r>
          <a:endParaRPr lang="en-US" sz="500" kern="1200" dirty="0"/>
        </a:p>
      </dsp:txBody>
      <dsp:txXfrm>
        <a:off x="1184951" y="1486918"/>
        <a:ext cx="442052" cy="274469"/>
      </dsp:txXfrm>
    </dsp:sp>
    <dsp:sp modelId="{2DF84FB2-CAAE-A248-B956-5EEB7D32CD74}">
      <dsp:nvSpPr>
        <dsp:cNvPr id="0" name=""/>
        <dsp:cNvSpPr/>
      </dsp:nvSpPr>
      <dsp:spPr>
        <a:xfrm>
          <a:off x="844817" y="1854994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EC09AA-76B0-3A43-B0C1-D9F332D82BB0}">
      <dsp:nvSpPr>
        <dsp:cNvPr id="0" name=""/>
        <dsp:cNvSpPr/>
      </dsp:nvSpPr>
      <dsp:spPr>
        <a:xfrm>
          <a:off x="895832" y="1903458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F(t-1) = OFF</a:t>
          </a:r>
          <a:endParaRPr lang="en-US" sz="500" kern="1200" dirty="0"/>
        </a:p>
      </dsp:txBody>
      <dsp:txXfrm>
        <a:off x="904371" y="1911997"/>
        <a:ext cx="442052" cy="274469"/>
      </dsp:txXfrm>
    </dsp:sp>
    <dsp:sp modelId="{88699E61-32EF-AD4B-992A-5B3630A8F828}">
      <dsp:nvSpPr>
        <dsp:cNvPr id="0" name=""/>
        <dsp:cNvSpPr/>
      </dsp:nvSpPr>
      <dsp:spPr>
        <a:xfrm>
          <a:off x="1405977" y="1854994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3B160E-8ECE-5840-93CF-2EE2625C96B9}">
      <dsp:nvSpPr>
        <dsp:cNvPr id="0" name=""/>
        <dsp:cNvSpPr/>
      </dsp:nvSpPr>
      <dsp:spPr>
        <a:xfrm>
          <a:off x="1456992" y="1903458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Monitor Powered</a:t>
          </a:r>
          <a:endParaRPr lang="en-US" sz="500" kern="1200" dirty="0"/>
        </a:p>
      </dsp:txBody>
      <dsp:txXfrm>
        <a:off x="1465531" y="1911997"/>
        <a:ext cx="442052" cy="274469"/>
      </dsp:txXfrm>
    </dsp:sp>
    <dsp:sp modelId="{A64F9166-42E0-6448-9B18-5978C131E374}">
      <dsp:nvSpPr>
        <dsp:cNvPr id="0" name=""/>
        <dsp:cNvSpPr/>
      </dsp:nvSpPr>
      <dsp:spPr>
        <a:xfrm>
          <a:off x="2528296" y="142991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14F4AE-99DA-EC43-8A72-437FBDF5B2DB}">
      <dsp:nvSpPr>
        <dsp:cNvPr id="0" name=""/>
        <dsp:cNvSpPr/>
      </dsp:nvSpPr>
      <dsp:spPr>
        <a:xfrm>
          <a:off x="2579311" y="147837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On power</a:t>
          </a:r>
          <a:endParaRPr lang="en-US" sz="500" kern="1200" dirty="0"/>
        </a:p>
      </dsp:txBody>
      <dsp:txXfrm>
        <a:off x="2587850" y="1486918"/>
        <a:ext cx="442052" cy="274469"/>
      </dsp:txXfrm>
    </dsp:sp>
    <dsp:sp modelId="{D9330857-8E43-8648-8FEB-4DF24D9AFC00}">
      <dsp:nvSpPr>
        <dsp:cNvPr id="0" name=""/>
        <dsp:cNvSpPr/>
      </dsp:nvSpPr>
      <dsp:spPr>
        <a:xfrm>
          <a:off x="1967137" y="1854994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C0F3E8-0595-3944-B548-04A80834C754}">
      <dsp:nvSpPr>
        <dsp:cNvPr id="0" name=""/>
        <dsp:cNvSpPr/>
      </dsp:nvSpPr>
      <dsp:spPr>
        <a:xfrm>
          <a:off x="2018151" y="1903458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Computer Awake</a:t>
          </a:r>
          <a:endParaRPr lang="en-US" sz="500" kern="1200" dirty="0"/>
        </a:p>
      </dsp:txBody>
      <dsp:txXfrm>
        <a:off x="2026690" y="1911997"/>
        <a:ext cx="442052" cy="274469"/>
      </dsp:txXfrm>
    </dsp:sp>
    <dsp:sp modelId="{EA89E99C-C02C-1340-8909-119B0A95B58E}">
      <dsp:nvSpPr>
        <dsp:cNvPr id="0" name=""/>
        <dsp:cNvSpPr/>
      </dsp:nvSpPr>
      <dsp:spPr>
        <a:xfrm>
          <a:off x="2528296" y="1854994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CB3F64-E945-7E49-866D-B3306F859C8D}">
      <dsp:nvSpPr>
        <dsp:cNvPr id="0" name=""/>
        <dsp:cNvSpPr/>
      </dsp:nvSpPr>
      <dsp:spPr>
        <a:xfrm>
          <a:off x="2579311" y="1903458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F(t-1) = OFF</a:t>
          </a:r>
          <a:endParaRPr lang="en-US" sz="500" kern="1200" dirty="0"/>
        </a:p>
      </dsp:txBody>
      <dsp:txXfrm>
        <a:off x="2587850" y="1911997"/>
        <a:ext cx="442052" cy="274469"/>
      </dsp:txXfrm>
    </dsp:sp>
    <dsp:sp modelId="{397C1FF3-3230-984B-B87C-6E8D02D3C809}">
      <dsp:nvSpPr>
        <dsp:cNvPr id="0" name=""/>
        <dsp:cNvSpPr/>
      </dsp:nvSpPr>
      <dsp:spPr>
        <a:xfrm>
          <a:off x="3089456" y="1854994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2F8DA9-6AC7-CA47-8E92-C7193B1E7AB4}">
      <dsp:nvSpPr>
        <dsp:cNvPr id="0" name=""/>
        <dsp:cNvSpPr/>
      </dsp:nvSpPr>
      <dsp:spPr>
        <a:xfrm>
          <a:off x="3140470" y="1903458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Push Monitor Power Button</a:t>
          </a:r>
          <a:endParaRPr lang="en-US" sz="500" kern="1200" dirty="0"/>
        </a:p>
      </dsp:txBody>
      <dsp:txXfrm>
        <a:off x="3149009" y="1911997"/>
        <a:ext cx="442052" cy="2744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C0E86-EE8F-9140-AC63-35EC39A5AE63}">
      <dsp:nvSpPr>
        <dsp:cNvPr id="0" name=""/>
        <dsp:cNvSpPr/>
      </dsp:nvSpPr>
      <dsp:spPr>
        <a:xfrm>
          <a:off x="3383598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496057" y="160880"/>
              </a:lnTo>
              <a:lnTo>
                <a:pt x="496057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09724-4D5D-AE4A-9609-AEE013FA25DB}">
      <dsp:nvSpPr>
        <dsp:cNvPr id="0" name=""/>
        <dsp:cNvSpPr/>
      </dsp:nvSpPr>
      <dsp:spPr>
        <a:xfrm>
          <a:off x="2887541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2BB88-3E8F-6C4A-97EE-090D0D185DF6}">
      <dsp:nvSpPr>
        <dsp:cNvPr id="0" name=""/>
        <dsp:cNvSpPr/>
      </dsp:nvSpPr>
      <dsp:spPr>
        <a:xfrm>
          <a:off x="1895426" y="1090381"/>
          <a:ext cx="1488172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1488172" y="160880"/>
              </a:lnTo>
              <a:lnTo>
                <a:pt x="1488172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55057-22AA-1946-BD4E-0C0A167C4ED4}">
      <dsp:nvSpPr>
        <dsp:cNvPr id="0" name=""/>
        <dsp:cNvSpPr/>
      </dsp:nvSpPr>
      <dsp:spPr>
        <a:xfrm>
          <a:off x="1399369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496057" y="160880"/>
              </a:lnTo>
              <a:lnTo>
                <a:pt x="496057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E16E6-AE48-2543-9ABA-C18F0F5DBCCD}">
      <dsp:nvSpPr>
        <dsp:cNvPr id="0" name=""/>
        <dsp:cNvSpPr/>
      </dsp:nvSpPr>
      <dsp:spPr>
        <a:xfrm>
          <a:off x="903311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0D38-236C-F646-A4D7-756FEED3B3ED}">
      <dsp:nvSpPr>
        <dsp:cNvPr id="0" name=""/>
        <dsp:cNvSpPr/>
      </dsp:nvSpPr>
      <dsp:spPr>
        <a:xfrm>
          <a:off x="1399369" y="1090381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6E070-E79A-0B4D-AD18-7261D1814113}">
      <dsp:nvSpPr>
        <dsp:cNvPr id="0" name=""/>
        <dsp:cNvSpPr/>
      </dsp:nvSpPr>
      <dsp:spPr>
        <a:xfrm>
          <a:off x="407254" y="1090381"/>
          <a:ext cx="1488172" cy="236078"/>
        </a:xfrm>
        <a:custGeom>
          <a:avLst/>
          <a:gdLst/>
          <a:ahLst/>
          <a:cxnLst/>
          <a:rect l="0" t="0" r="0" b="0"/>
          <a:pathLst>
            <a:path>
              <a:moveTo>
                <a:pt x="1488172" y="0"/>
              </a:moveTo>
              <a:lnTo>
                <a:pt x="1488172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E13EB-EC09-6448-997A-59DF0A8FBD1C}">
      <dsp:nvSpPr>
        <dsp:cNvPr id="0" name=""/>
        <dsp:cNvSpPr/>
      </dsp:nvSpPr>
      <dsp:spPr>
        <a:xfrm>
          <a:off x="1489561" y="574932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AF4F1-9A85-444C-9E74-6065978CFC5B}">
      <dsp:nvSpPr>
        <dsp:cNvPr id="0" name=""/>
        <dsp:cNvSpPr/>
      </dsp:nvSpPr>
      <dsp:spPr>
        <a:xfrm>
          <a:off x="1579753" y="660614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</a:t>
          </a:r>
          <a:endParaRPr lang="en-US" sz="1300" kern="1200" dirty="0"/>
        </a:p>
      </dsp:txBody>
      <dsp:txXfrm>
        <a:off x="1594850" y="675711"/>
        <a:ext cx="781536" cy="485254"/>
      </dsp:txXfrm>
    </dsp:sp>
    <dsp:sp modelId="{AD71B037-F922-1645-BBED-0F3D0361CB02}">
      <dsp:nvSpPr>
        <dsp:cNvPr id="0" name=""/>
        <dsp:cNvSpPr/>
      </dsp:nvSpPr>
      <dsp:spPr>
        <a:xfrm>
          <a:off x="1389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C055B-FC4F-4F43-831D-056F6F82862B}">
      <dsp:nvSpPr>
        <dsp:cNvPr id="0" name=""/>
        <dsp:cNvSpPr/>
      </dsp:nvSpPr>
      <dsp:spPr>
        <a:xfrm>
          <a:off x="91581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Inertial</a:t>
          </a:r>
          <a:endParaRPr lang="en-US" sz="1300" kern="1200" dirty="0"/>
        </a:p>
      </dsp:txBody>
      <dsp:txXfrm>
        <a:off x="106678" y="1427238"/>
        <a:ext cx="781536" cy="485254"/>
      </dsp:txXfrm>
    </dsp:sp>
    <dsp:sp modelId="{02A8F7E1-7FAE-8E4F-87C2-B5EC0DCE0A7F}">
      <dsp:nvSpPr>
        <dsp:cNvPr id="0" name=""/>
        <dsp:cNvSpPr/>
      </dsp:nvSpPr>
      <dsp:spPr>
        <a:xfrm>
          <a:off x="993504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0B9BE-5B11-8542-BE6C-1C84FEA422E6}">
      <dsp:nvSpPr>
        <dsp:cNvPr id="0" name=""/>
        <dsp:cNvSpPr/>
      </dsp:nvSpPr>
      <dsp:spPr>
        <a:xfrm>
          <a:off x="1083696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Outside</a:t>
          </a:r>
          <a:endParaRPr lang="en-US" sz="1300" kern="1200" dirty="0"/>
        </a:p>
      </dsp:txBody>
      <dsp:txXfrm>
        <a:off x="1098793" y="1427238"/>
        <a:ext cx="781536" cy="485254"/>
      </dsp:txXfrm>
    </dsp:sp>
    <dsp:sp modelId="{5EEA3263-4BD7-AE45-B8CF-3D71FD2D00AC}">
      <dsp:nvSpPr>
        <dsp:cNvPr id="0" name=""/>
        <dsp:cNvSpPr/>
      </dsp:nvSpPr>
      <dsp:spPr>
        <a:xfrm>
          <a:off x="497446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522FF6-DC58-714A-8DA9-E8573447A8D1}">
      <dsp:nvSpPr>
        <dsp:cNvPr id="0" name=""/>
        <dsp:cNvSpPr/>
      </dsp:nvSpPr>
      <dsp:spPr>
        <a:xfrm>
          <a:off x="587638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Unlock</a:t>
          </a:r>
          <a:endParaRPr lang="en-US" sz="1300" kern="1200" dirty="0"/>
        </a:p>
      </dsp:txBody>
      <dsp:txXfrm>
        <a:off x="602735" y="2178765"/>
        <a:ext cx="781536" cy="485254"/>
      </dsp:txXfrm>
    </dsp:sp>
    <dsp:sp modelId="{B575C781-D90A-8C4C-A459-EEA53027EF0A}">
      <dsp:nvSpPr>
        <dsp:cNvPr id="0" name=""/>
        <dsp:cNvSpPr/>
      </dsp:nvSpPr>
      <dsp:spPr>
        <a:xfrm>
          <a:off x="1489561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2164D-D216-A94C-BE38-5B9C861E8DFA}">
      <dsp:nvSpPr>
        <dsp:cNvPr id="0" name=""/>
        <dsp:cNvSpPr/>
      </dsp:nvSpPr>
      <dsp:spPr>
        <a:xfrm>
          <a:off x="1579753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Push</a:t>
          </a:r>
          <a:endParaRPr lang="en-US" sz="1300" kern="1200" dirty="0"/>
        </a:p>
      </dsp:txBody>
      <dsp:txXfrm>
        <a:off x="1594850" y="2178765"/>
        <a:ext cx="781536" cy="485254"/>
      </dsp:txXfrm>
    </dsp:sp>
    <dsp:sp modelId="{3ADDBD2D-B851-1049-86CC-1E0A65050AA9}">
      <dsp:nvSpPr>
        <dsp:cNvPr id="0" name=""/>
        <dsp:cNvSpPr/>
      </dsp:nvSpPr>
      <dsp:spPr>
        <a:xfrm>
          <a:off x="2977733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F1CC42-F12C-884B-8B68-086717FE659C}">
      <dsp:nvSpPr>
        <dsp:cNvPr id="0" name=""/>
        <dsp:cNvSpPr/>
      </dsp:nvSpPr>
      <dsp:spPr>
        <a:xfrm>
          <a:off x="3067926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Inside</a:t>
          </a:r>
          <a:endParaRPr lang="en-US" sz="1300" kern="1200" dirty="0"/>
        </a:p>
      </dsp:txBody>
      <dsp:txXfrm>
        <a:off x="3083023" y="1427238"/>
        <a:ext cx="781536" cy="485254"/>
      </dsp:txXfrm>
    </dsp:sp>
    <dsp:sp modelId="{AE7D70F6-1AAA-A441-B847-9F850C1F29AC}">
      <dsp:nvSpPr>
        <dsp:cNvPr id="0" name=""/>
        <dsp:cNvSpPr/>
      </dsp:nvSpPr>
      <dsp:spPr>
        <a:xfrm>
          <a:off x="2481676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C47FE-49FE-4E4A-A777-BA00A4A8E002}">
      <dsp:nvSpPr>
        <dsp:cNvPr id="0" name=""/>
        <dsp:cNvSpPr/>
      </dsp:nvSpPr>
      <dsp:spPr>
        <a:xfrm>
          <a:off x="2571868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Unlock</a:t>
          </a:r>
          <a:endParaRPr lang="en-US" sz="1300" kern="1200" dirty="0"/>
        </a:p>
      </dsp:txBody>
      <dsp:txXfrm>
        <a:off x="2586965" y="2178765"/>
        <a:ext cx="781536" cy="485254"/>
      </dsp:txXfrm>
    </dsp:sp>
    <dsp:sp modelId="{F3C818F8-FD8E-EE45-9F1C-F2CFD2D3A601}">
      <dsp:nvSpPr>
        <dsp:cNvPr id="0" name=""/>
        <dsp:cNvSpPr/>
      </dsp:nvSpPr>
      <dsp:spPr>
        <a:xfrm>
          <a:off x="3473791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1014F5-0197-E740-B91B-DF07D8E6E889}">
      <dsp:nvSpPr>
        <dsp:cNvPr id="0" name=""/>
        <dsp:cNvSpPr/>
      </dsp:nvSpPr>
      <dsp:spPr>
        <a:xfrm>
          <a:off x="3563983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Pull</a:t>
          </a:r>
          <a:endParaRPr lang="en-US" sz="1300" kern="1200" dirty="0"/>
        </a:p>
      </dsp:txBody>
      <dsp:txXfrm>
        <a:off x="3579080" y="2178765"/>
        <a:ext cx="781536" cy="485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D9543-23F3-1649-AA83-959BFE8F3D6E}">
      <dsp:nvSpPr>
        <dsp:cNvPr id="0" name=""/>
        <dsp:cNvSpPr/>
      </dsp:nvSpPr>
      <dsp:spPr>
        <a:xfrm>
          <a:off x="3092660" y="1934003"/>
          <a:ext cx="22943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229439" y="90997"/>
              </a:lnTo>
              <a:lnTo>
                <a:pt x="22943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22695-7E0D-F145-8817-E646FD61F0A9}">
      <dsp:nvSpPr>
        <dsp:cNvPr id="0" name=""/>
        <dsp:cNvSpPr/>
      </dsp:nvSpPr>
      <dsp:spPr>
        <a:xfrm>
          <a:off x="2812080" y="1934003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1F4A1-6EF7-794F-9C76-A97153C81345}">
      <dsp:nvSpPr>
        <dsp:cNvPr id="0" name=""/>
        <dsp:cNvSpPr/>
      </dsp:nvSpPr>
      <dsp:spPr>
        <a:xfrm>
          <a:off x="2812080" y="1508924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280579" y="90997"/>
              </a:lnTo>
              <a:lnTo>
                <a:pt x="28057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02779-F6A8-CF4F-9E12-EF36B169D9F7}">
      <dsp:nvSpPr>
        <dsp:cNvPr id="0" name=""/>
        <dsp:cNvSpPr/>
      </dsp:nvSpPr>
      <dsp:spPr>
        <a:xfrm>
          <a:off x="2531501" y="1508924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3D4E7-FE1A-4440-B618-7703281E76DE}">
      <dsp:nvSpPr>
        <dsp:cNvPr id="0" name=""/>
        <dsp:cNvSpPr/>
      </dsp:nvSpPr>
      <dsp:spPr>
        <a:xfrm>
          <a:off x="1916122" y="1083846"/>
          <a:ext cx="895958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895958" y="90997"/>
              </a:lnTo>
              <a:lnTo>
                <a:pt x="895958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3FBDF-F449-8A40-917F-4ACFB716DB02}">
      <dsp:nvSpPr>
        <dsp:cNvPr id="0" name=""/>
        <dsp:cNvSpPr/>
      </dsp:nvSpPr>
      <dsp:spPr>
        <a:xfrm>
          <a:off x="1916122" y="1934003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280579" y="90997"/>
              </a:lnTo>
              <a:lnTo>
                <a:pt x="28057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0823E-9DBD-C541-BB2B-2F3E4EA05A71}">
      <dsp:nvSpPr>
        <dsp:cNvPr id="0" name=""/>
        <dsp:cNvSpPr/>
      </dsp:nvSpPr>
      <dsp:spPr>
        <a:xfrm>
          <a:off x="1635542" y="1934003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1D031-27BD-CC4D-9ADE-C197DC9EA656}">
      <dsp:nvSpPr>
        <dsp:cNvPr id="0" name=""/>
        <dsp:cNvSpPr/>
      </dsp:nvSpPr>
      <dsp:spPr>
        <a:xfrm>
          <a:off x="1074383" y="1508924"/>
          <a:ext cx="84173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841739" y="90997"/>
              </a:lnTo>
              <a:lnTo>
                <a:pt x="84173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E8E43-489C-6841-936E-E620154837ED}">
      <dsp:nvSpPr>
        <dsp:cNvPr id="0" name=""/>
        <dsp:cNvSpPr/>
      </dsp:nvSpPr>
      <dsp:spPr>
        <a:xfrm>
          <a:off x="793803" y="1934003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97"/>
              </a:lnTo>
              <a:lnTo>
                <a:pt x="280579" y="90997"/>
              </a:lnTo>
              <a:lnTo>
                <a:pt x="280579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B1A3D-BE82-1749-9D88-C83A1419F653}">
      <dsp:nvSpPr>
        <dsp:cNvPr id="0" name=""/>
        <dsp:cNvSpPr/>
      </dsp:nvSpPr>
      <dsp:spPr>
        <a:xfrm>
          <a:off x="513223" y="1934003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3A4B6-7EEA-BC4C-9966-7EE04A03960A}">
      <dsp:nvSpPr>
        <dsp:cNvPr id="0" name=""/>
        <dsp:cNvSpPr/>
      </dsp:nvSpPr>
      <dsp:spPr>
        <a:xfrm>
          <a:off x="793803" y="1508924"/>
          <a:ext cx="280579" cy="133530"/>
        </a:xfrm>
        <a:custGeom>
          <a:avLst/>
          <a:gdLst/>
          <a:ahLst/>
          <a:cxnLst/>
          <a:rect l="0" t="0" r="0" b="0"/>
          <a:pathLst>
            <a:path>
              <a:moveTo>
                <a:pt x="280579" y="0"/>
              </a:moveTo>
              <a:lnTo>
                <a:pt x="28057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34742-D144-374B-957F-D78538F48272}">
      <dsp:nvSpPr>
        <dsp:cNvPr id="0" name=""/>
        <dsp:cNvSpPr/>
      </dsp:nvSpPr>
      <dsp:spPr>
        <a:xfrm>
          <a:off x="232643" y="1508924"/>
          <a:ext cx="841739" cy="133530"/>
        </a:xfrm>
        <a:custGeom>
          <a:avLst/>
          <a:gdLst/>
          <a:ahLst/>
          <a:cxnLst/>
          <a:rect l="0" t="0" r="0" b="0"/>
          <a:pathLst>
            <a:path>
              <a:moveTo>
                <a:pt x="841739" y="0"/>
              </a:moveTo>
              <a:lnTo>
                <a:pt x="84173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83A8B-0D83-3B41-9BDF-494738E27B0A}">
      <dsp:nvSpPr>
        <dsp:cNvPr id="0" name=""/>
        <dsp:cNvSpPr/>
      </dsp:nvSpPr>
      <dsp:spPr>
        <a:xfrm>
          <a:off x="1074383" y="1083846"/>
          <a:ext cx="841739" cy="133530"/>
        </a:xfrm>
        <a:custGeom>
          <a:avLst/>
          <a:gdLst/>
          <a:ahLst/>
          <a:cxnLst/>
          <a:rect l="0" t="0" r="0" b="0"/>
          <a:pathLst>
            <a:path>
              <a:moveTo>
                <a:pt x="841739" y="0"/>
              </a:moveTo>
              <a:lnTo>
                <a:pt x="841739" y="90997"/>
              </a:lnTo>
              <a:lnTo>
                <a:pt x="0" y="90997"/>
              </a:lnTo>
              <a:lnTo>
                <a:pt x="0" y="1335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1079C-02D4-3040-987F-B8A197B4971B}">
      <dsp:nvSpPr>
        <dsp:cNvPr id="0" name=""/>
        <dsp:cNvSpPr/>
      </dsp:nvSpPr>
      <dsp:spPr>
        <a:xfrm>
          <a:off x="1686557" y="792298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F97A4-7257-8E4B-A249-E38AAA7475E4}">
      <dsp:nvSpPr>
        <dsp:cNvPr id="0" name=""/>
        <dsp:cNvSpPr/>
      </dsp:nvSpPr>
      <dsp:spPr>
        <a:xfrm>
          <a:off x="1737571" y="840762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Monitor On</a:t>
          </a:r>
          <a:endParaRPr lang="en-US" sz="700" kern="1200" dirty="0"/>
        </a:p>
      </dsp:txBody>
      <dsp:txXfrm>
        <a:off x="1746110" y="849301"/>
        <a:ext cx="442052" cy="274469"/>
      </dsp:txXfrm>
    </dsp:sp>
    <dsp:sp modelId="{279D8858-065D-664C-93F8-A38ED25A9E15}">
      <dsp:nvSpPr>
        <dsp:cNvPr id="0" name=""/>
        <dsp:cNvSpPr/>
      </dsp:nvSpPr>
      <dsp:spPr>
        <a:xfrm>
          <a:off x="844817" y="121737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D4877C-9B56-7E48-B693-C908EC549A67}">
      <dsp:nvSpPr>
        <dsp:cNvPr id="0" name=""/>
        <dsp:cNvSpPr/>
      </dsp:nvSpPr>
      <dsp:spPr>
        <a:xfrm>
          <a:off x="895832" y="1265840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Computer On</a:t>
          </a:r>
          <a:endParaRPr lang="en-US" sz="700" kern="1200" dirty="0"/>
        </a:p>
      </dsp:txBody>
      <dsp:txXfrm>
        <a:off x="904371" y="1274379"/>
        <a:ext cx="442052" cy="274469"/>
      </dsp:txXfrm>
    </dsp:sp>
    <dsp:sp modelId="{8134FF43-2E42-6340-B9F1-D88E83CBBFFE}">
      <dsp:nvSpPr>
        <dsp:cNvPr id="0" name=""/>
        <dsp:cNvSpPr/>
      </dsp:nvSpPr>
      <dsp:spPr>
        <a:xfrm>
          <a:off x="3078" y="1642455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3735F5-F53C-0A44-AB54-136B0C827C42}">
      <dsp:nvSpPr>
        <dsp:cNvPr id="0" name=""/>
        <dsp:cNvSpPr/>
      </dsp:nvSpPr>
      <dsp:spPr>
        <a:xfrm>
          <a:off x="54092" y="169091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On Inertial</a:t>
          </a:r>
          <a:endParaRPr lang="en-US" sz="700" kern="1200" dirty="0"/>
        </a:p>
      </dsp:txBody>
      <dsp:txXfrm>
        <a:off x="62631" y="1699458"/>
        <a:ext cx="442052" cy="274469"/>
      </dsp:txXfrm>
    </dsp:sp>
    <dsp:sp modelId="{D5A545BB-C30D-434E-AE92-750B3B86A3D9}">
      <dsp:nvSpPr>
        <dsp:cNvPr id="0" name=""/>
        <dsp:cNvSpPr/>
      </dsp:nvSpPr>
      <dsp:spPr>
        <a:xfrm>
          <a:off x="564238" y="1642455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096661-8CFE-4B49-A63A-5EF9515CFD23}">
      <dsp:nvSpPr>
        <dsp:cNvPr id="0" name=""/>
        <dsp:cNvSpPr/>
      </dsp:nvSpPr>
      <dsp:spPr>
        <a:xfrm>
          <a:off x="615252" y="169091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Change</a:t>
          </a:r>
          <a:endParaRPr lang="en-US" sz="700" kern="1200" dirty="0"/>
        </a:p>
      </dsp:txBody>
      <dsp:txXfrm>
        <a:off x="623791" y="1699458"/>
        <a:ext cx="442052" cy="274469"/>
      </dsp:txXfrm>
    </dsp:sp>
    <dsp:sp modelId="{EDE57631-3CAF-F544-9DF4-805827A2EFC1}">
      <dsp:nvSpPr>
        <dsp:cNvPr id="0" name=""/>
        <dsp:cNvSpPr/>
      </dsp:nvSpPr>
      <dsp:spPr>
        <a:xfrm>
          <a:off x="283658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317930-07B6-634C-8F6F-2EFF89CC423E}">
      <dsp:nvSpPr>
        <dsp:cNvPr id="0" name=""/>
        <dsp:cNvSpPr/>
      </dsp:nvSpPr>
      <dsp:spPr>
        <a:xfrm>
          <a:off x="334672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Off</a:t>
          </a:r>
          <a:endParaRPr lang="en-US" sz="700" kern="1200" dirty="0"/>
        </a:p>
      </dsp:txBody>
      <dsp:txXfrm>
        <a:off x="343211" y="2124536"/>
        <a:ext cx="442052" cy="274469"/>
      </dsp:txXfrm>
    </dsp:sp>
    <dsp:sp modelId="{A524BF2B-E876-614F-8177-952EF6C72455}">
      <dsp:nvSpPr>
        <dsp:cNvPr id="0" name=""/>
        <dsp:cNvSpPr/>
      </dsp:nvSpPr>
      <dsp:spPr>
        <a:xfrm>
          <a:off x="844817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74B84-0ED0-B44D-9717-06D081A759BC}">
      <dsp:nvSpPr>
        <dsp:cNvPr id="0" name=""/>
        <dsp:cNvSpPr/>
      </dsp:nvSpPr>
      <dsp:spPr>
        <a:xfrm>
          <a:off x="895832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Move Mouse</a:t>
          </a:r>
          <a:endParaRPr lang="en-US" sz="700" kern="1200" dirty="0"/>
        </a:p>
      </dsp:txBody>
      <dsp:txXfrm>
        <a:off x="904371" y="2124536"/>
        <a:ext cx="442052" cy="274469"/>
      </dsp:txXfrm>
    </dsp:sp>
    <dsp:sp modelId="{164F05AB-7A19-C040-8D98-AFE78E0CD75F}">
      <dsp:nvSpPr>
        <dsp:cNvPr id="0" name=""/>
        <dsp:cNvSpPr/>
      </dsp:nvSpPr>
      <dsp:spPr>
        <a:xfrm>
          <a:off x="1686557" y="1642455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F08FE-C4A5-8948-B8D1-116782A90DF6}">
      <dsp:nvSpPr>
        <dsp:cNvPr id="0" name=""/>
        <dsp:cNvSpPr/>
      </dsp:nvSpPr>
      <dsp:spPr>
        <a:xfrm>
          <a:off x="1737571" y="169091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Change 2</a:t>
          </a:r>
          <a:endParaRPr lang="en-US" sz="700" kern="1200" dirty="0"/>
        </a:p>
      </dsp:txBody>
      <dsp:txXfrm>
        <a:off x="1746110" y="1699458"/>
        <a:ext cx="442052" cy="274469"/>
      </dsp:txXfrm>
    </dsp:sp>
    <dsp:sp modelId="{AA3F71D2-BB18-6F4D-9DE4-1D480EE9EE47}">
      <dsp:nvSpPr>
        <dsp:cNvPr id="0" name=""/>
        <dsp:cNvSpPr/>
      </dsp:nvSpPr>
      <dsp:spPr>
        <a:xfrm>
          <a:off x="1405977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C9E46-3089-7F40-B490-6F48CE5CF1FB}">
      <dsp:nvSpPr>
        <dsp:cNvPr id="0" name=""/>
        <dsp:cNvSpPr/>
      </dsp:nvSpPr>
      <dsp:spPr>
        <a:xfrm>
          <a:off x="1456992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Off</a:t>
          </a:r>
          <a:endParaRPr lang="en-US" sz="700" kern="1200" dirty="0"/>
        </a:p>
      </dsp:txBody>
      <dsp:txXfrm>
        <a:off x="1465531" y="2124536"/>
        <a:ext cx="442052" cy="274469"/>
      </dsp:txXfrm>
    </dsp:sp>
    <dsp:sp modelId="{5622A85E-6060-7A4F-8160-AADC11A38AFE}">
      <dsp:nvSpPr>
        <dsp:cNvPr id="0" name=""/>
        <dsp:cNvSpPr/>
      </dsp:nvSpPr>
      <dsp:spPr>
        <a:xfrm>
          <a:off x="1967137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812CBA-F9A3-5245-A59A-B3A78ACF84D7}">
      <dsp:nvSpPr>
        <dsp:cNvPr id="0" name=""/>
        <dsp:cNvSpPr/>
      </dsp:nvSpPr>
      <dsp:spPr>
        <a:xfrm>
          <a:off x="2018151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/>
            <a:t>Kyboard</a:t>
          </a:r>
          <a:endParaRPr lang="en-US" sz="700" kern="1200" dirty="0"/>
        </a:p>
      </dsp:txBody>
      <dsp:txXfrm>
        <a:off x="2026690" y="2124536"/>
        <a:ext cx="442052" cy="274469"/>
      </dsp:txXfrm>
    </dsp:sp>
    <dsp:sp modelId="{E29F5A1C-5ECD-A248-9D3B-85291F162ED4}">
      <dsp:nvSpPr>
        <dsp:cNvPr id="0" name=""/>
        <dsp:cNvSpPr/>
      </dsp:nvSpPr>
      <dsp:spPr>
        <a:xfrm>
          <a:off x="2582515" y="1217376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864A20-1D3E-864B-9D17-7D264E3CC31E}">
      <dsp:nvSpPr>
        <dsp:cNvPr id="0" name=""/>
        <dsp:cNvSpPr/>
      </dsp:nvSpPr>
      <dsp:spPr>
        <a:xfrm>
          <a:off x="2633530" y="1265840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Monitor Powered</a:t>
          </a:r>
          <a:endParaRPr lang="en-US" sz="700" kern="1200" dirty="0"/>
        </a:p>
      </dsp:txBody>
      <dsp:txXfrm>
        <a:off x="2642069" y="1274379"/>
        <a:ext cx="442052" cy="274469"/>
      </dsp:txXfrm>
    </dsp:sp>
    <dsp:sp modelId="{EDF34739-5172-8044-BBAD-244763617751}">
      <dsp:nvSpPr>
        <dsp:cNvPr id="0" name=""/>
        <dsp:cNvSpPr/>
      </dsp:nvSpPr>
      <dsp:spPr>
        <a:xfrm>
          <a:off x="2301935" y="1642455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A2860-959C-3C40-A71A-5F9DA29124E0}">
      <dsp:nvSpPr>
        <dsp:cNvPr id="0" name=""/>
        <dsp:cNvSpPr/>
      </dsp:nvSpPr>
      <dsp:spPr>
        <a:xfrm>
          <a:off x="2352950" y="169091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Powered Inertial</a:t>
          </a:r>
          <a:endParaRPr lang="en-US" sz="700" kern="1200" dirty="0"/>
        </a:p>
      </dsp:txBody>
      <dsp:txXfrm>
        <a:off x="2361489" y="1699458"/>
        <a:ext cx="442052" cy="274469"/>
      </dsp:txXfrm>
    </dsp:sp>
    <dsp:sp modelId="{BC030803-1029-4140-A3C9-77D54B36A98C}">
      <dsp:nvSpPr>
        <dsp:cNvPr id="0" name=""/>
        <dsp:cNvSpPr/>
      </dsp:nvSpPr>
      <dsp:spPr>
        <a:xfrm>
          <a:off x="2863095" y="1642455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A5985C-7996-B845-A873-3108CBC54A93}">
      <dsp:nvSpPr>
        <dsp:cNvPr id="0" name=""/>
        <dsp:cNvSpPr/>
      </dsp:nvSpPr>
      <dsp:spPr>
        <a:xfrm>
          <a:off x="2914109" y="1690919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Change</a:t>
          </a:r>
          <a:endParaRPr lang="en-US" sz="700" kern="1200" dirty="0"/>
        </a:p>
      </dsp:txBody>
      <dsp:txXfrm>
        <a:off x="2922648" y="1699458"/>
        <a:ext cx="442052" cy="274469"/>
      </dsp:txXfrm>
    </dsp:sp>
    <dsp:sp modelId="{D5D8F98A-6F22-2C46-B18D-9A12771044E6}">
      <dsp:nvSpPr>
        <dsp:cNvPr id="0" name=""/>
        <dsp:cNvSpPr/>
      </dsp:nvSpPr>
      <dsp:spPr>
        <a:xfrm>
          <a:off x="2582515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C891F-64EA-3C4C-8938-196C9E950894}">
      <dsp:nvSpPr>
        <dsp:cNvPr id="0" name=""/>
        <dsp:cNvSpPr/>
      </dsp:nvSpPr>
      <dsp:spPr>
        <a:xfrm>
          <a:off x="2633530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Off </a:t>
          </a:r>
          <a:endParaRPr lang="en-US" sz="700" kern="1200" dirty="0"/>
        </a:p>
      </dsp:txBody>
      <dsp:txXfrm>
        <a:off x="2642069" y="2124536"/>
        <a:ext cx="442052" cy="274469"/>
      </dsp:txXfrm>
    </dsp:sp>
    <dsp:sp modelId="{753DFCE6-2037-3C49-9C2A-9527C907B39E}">
      <dsp:nvSpPr>
        <dsp:cNvPr id="0" name=""/>
        <dsp:cNvSpPr/>
      </dsp:nvSpPr>
      <dsp:spPr>
        <a:xfrm>
          <a:off x="3092534" y="2067533"/>
          <a:ext cx="459130" cy="291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74674-060D-1949-8BA8-6778C0F5E058}">
      <dsp:nvSpPr>
        <dsp:cNvPr id="0" name=""/>
        <dsp:cNvSpPr/>
      </dsp:nvSpPr>
      <dsp:spPr>
        <a:xfrm>
          <a:off x="3143549" y="2115997"/>
          <a:ext cx="459130" cy="2915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Power button</a:t>
          </a:r>
          <a:endParaRPr lang="en-US" sz="700" kern="1200" dirty="0"/>
        </a:p>
      </dsp:txBody>
      <dsp:txXfrm>
        <a:off x="3152088" y="2124536"/>
        <a:ext cx="442052" cy="2744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C0E86-EE8F-9140-AC63-35EC39A5AE63}">
      <dsp:nvSpPr>
        <dsp:cNvPr id="0" name=""/>
        <dsp:cNvSpPr/>
      </dsp:nvSpPr>
      <dsp:spPr>
        <a:xfrm>
          <a:off x="3383598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496057" y="160880"/>
              </a:lnTo>
              <a:lnTo>
                <a:pt x="496057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09724-4D5D-AE4A-9609-AEE013FA25DB}">
      <dsp:nvSpPr>
        <dsp:cNvPr id="0" name=""/>
        <dsp:cNvSpPr/>
      </dsp:nvSpPr>
      <dsp:spPr>
        <a:xfrm>
          <a:off x="2887541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2BB88-3E8F-6C4A-97EE-090D0D185DF6}">
      <dsp:nvSpPr>
        <dsp:cNvPr id="0" name=""/>
        <dsp:cNvSpPr/>
      </dsp:nvSpPr>
      <dsp:spPr>
        <a:xfrm>
          <a:off x="1895426" y="1090381"/>
          <a:ext cx="1488172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1488172" y="160880"/>
              </a:lnTo>
              <a:lnTo>
                <a:pt x="1488172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55057-22AA-1946-BD4E-0C0A167C4ED4}">
      <dsp:nvSpPr>
        <dsp:cNvPr id="0" name=""/>
        <dsp:cNvSpPr/>
      </dsp:nvSpPr>
      <dsp:spPr>
        <a:xfrm>
          <a:off x="1399369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880"/>
              </a:lnTo>
              <a:lnTo>
                <a:pt x="496057" y="160880"/>
              </a:lnTo>
              <a:lnTo>
                <a:pt x="496057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E16E6-AE48-2543-9ABA-C18F0F5DBCCD}">
      <dsp:nvSpPr>
        <dsp:cNvPr id="0" name=""/>
        <dsp:cNvSpPr/>
      </dsp:nvSpPr>
      <dsp:spPr>
        <a:xfrm>
          <a:off x="903311" y="1841908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0D38-236C-F646-A4D7-756FEED3B3ED}">
      <dsp:nvSpPr>
        <dsp:cNvPr id="0" name=""/>
        <dsp:cNvSpPr/>
      </dsp:nvSpPr>
      <dsp:spPr>
        <a:xfrm>
          <a:off x="1399369" y="1090381"/>
          <a:ext cx="496057" cy="236078"/>
        </a:xfrm>
        <a:custGeom>
          <a:avLst/>
          <a:gdLst/>
          <a:ahLst/>
          <a:cxnLst/>
          <a:rect l="0" t="0" r="0" b="0"/>
          <a:pathLst>
            <a:path>
              <a:moveTo>
                <a:pt x="496057" y="0"/>
              </a:moveTo>
              <a:lnTo>
                <a:pt x="496057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6E070-E79A-0B4D-AD18-7261D1814113}">
      <dsp:nvSpPr>
        <dsp:cNvPr id="0" name=""/>
        <dsp:cNvSpPr/>
      </dsp:nvSpPr>
      <dsp:spPr>
        <a:xfrm>
          <a:off x="407254" y="1090381"/>
          <a:ext cx="1488172" cy="236078"/>
        </a:xfrm>
        <a:custGeom>
          <a:avLst/>
          <a:gdLst/>
          <a:ahLst/>
          <a:cxnLst/>
          <a:rect l="0" t="0" r="0" b="0"/>
          <a:pathLst>
            <a:path>
              <a:moveTo>
                <a:pt x="1488172" y="0"/>
              </a:moveTo>
              <a:lnTo>
                <a:pt x="1488172" y="160880"/>
              </a:lnTo>
              <a:lnTo>
                <a:pt x="0" y="160880"/>
              </a:lnTo>
              <a:lnTo>
                <a:pt x="0" y="2360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E13EB-EC09-6448-997A-59DF0A8FBD1C}">
      <dsp:nvSpPr>
        <dsp:cNvPr id="0" name=""/>
        <dsp:cNvSpPr/>
      </dsp:nvSpPr>
      <dsp:spPr>
        <a:xfrm>
          <a:off x="1489561" y="574932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AF4F1-9A85-444C-9E74-6065978CFC5B}">
      <dsp:nvSpPr>
        <dsp:cNvPr id="0" name=""/>
        <dsp:cNvSpPr/>
      </dsp:nvSpPr>
      <dsp:spPr>
        <a:xfrm>
          <a:off x="1579753" y="660614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</a:t>
          </a:r>
          <a:endParaRPr lang="en-US" sz="1300" kern="1200" dirty="0"/>
        </a:p>
      </dsp:txBody>
      <dsp:txXfrm>
        <a:off x="1594850" y="675711"/>
        <a:ext cx="781536" cy="485254"/>
      </dsp:txXfrm>
    </dsp:sp>
    <dsp:sp modelId="{AD71B037-F922-1645-BBED-0F3D0361CB02}">
      <dsp:nvSpPr>
        <dsp:cNvPr id="0" name=""/>
        <dsp:cNvSpPr/>
      </dsp:nvSpPr>
      <dsp:spPr>
        <a:xfrm>
          <a:off x="1389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C055B-FC4F-4F43-831D-056F6F82862B}">
      <dsp:nvSpPr>
        <dsp:cNvPr id="0" name=""/>
        <dsp:cNvSpPr/>
      </dsp:nvSpPr>
      <dsp:spPr>
        <a:xfrm>
          <a:off x="91581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Inertial</a:t>
          </a:r>
          <a:endParaRPr lang="en-US" sz="1300" kern="1200" dirty="0"/>
        </a:p>
      </dsp:txBody>
      <dsp:txXfrm>
        <a:off x="106678" y="1427238"/>
        <a:ext cx="781536" cy="485254"/>
      </dsp:txXfrm>
    </dsp:sp>
    <dsp:sp modelId="{02A8F7E1-7FAE-8E4F-87C2-B5EC0DCE0A7F}">
      <dsp:nvSpPr>
        <dsp:cNvPr id="0" name=""/>
        <dsp:cNvSpPr/>
      </dsp:nvSpPr>
      <dsp:spPr>
        <a:xfrm>
          <a:off x="993504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0B9BE-5B11-8542-BE6C-1C84FEA422E6}">
      <dsp:nvSpPr>
        <dsp:cNvPr id="0" name=""/>
        <dsp:cNvSpPr/>
      </dsp:nvSpPr>
      <dsp:spPr>
        <a:xfrm>
          <a:off x="1083696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Outside</a:t>
          </a:r>
          <a:endParaRPr lang="en-US" sz="1300" kern="1200" dirty="0"/>
        </a:p>
      </dsp:txBody>
      <dsp:txXfrm>
        <a:off x="1098793" y="1427238"/>
        <a:ext cx="781536" cy="485254"/>
      </dsp:txXfrm>
    </dsp:sp>
    <dsp:sp modelId="{5EEA3263-4BD7-AE45-B8CF-3D71FD2D00AC}">
      <dsp:nvSpPr>
        <dsp:cNvPr id="0" name=""/>
        <dsp:cNvSpPr/>
      </dsp:nvSpPr>
      <dsp:spPr>
        <a:xfrm>
          <a:off x="497446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522FF6-DC58-714A-8DA9-E8573447A8D1}">
      <dsp:nvSpPr>
        <dsp:cNvPr id="0" name=""/>
        <dsp:cNvSpPr/>
      </dsp:nvSpPr>
      <dsp:spPr>
        <a:xfrm>
          <a:off x="587638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Unlock</a:t>
          </a:r>
          <a:endParaRPr lang="en-US" sz="1300" kern="1200" dirty="0"/>
        </a:p>
      </dsp:txBody>
      <dsp:txXfrm>
        <a:off x="602735" y="2178765"/>
        <a:ext cx="781536" cy="485254"/>
      </dsp:txXfrm>
    </dsp:sp>
    <dsp:sp modelId="{B575C781-D90A-8C4C-A459-EEA53027EF0A}">
      <dsp:nvSpPr>
        <dsp:cNvPr id="0" name=""/>
        <dsp:cNvSpPr/>
      </dsp:nvSpPr>
      <dsp:spPr>
        <a:xfrm>
          <a:off x="1489561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2164D-D216-A94C-BE38-5B9C861E8DFA}">
      <dsp:nvSpPr>
        <dsp:cNvPr id="0" name=""/>
        <dsp:cNvSpPr/>
      </dsp:nvSpPr>
      <dsp:spPr>
        <a:xfrm>
          <a:off x="1579753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Push</a:t>
          </a:r>
          <a:endParaRPr lang="en-US" sz="1300" kern="1200" dirty="0"/>
        </a:p>
      </dsp:txBody>
      <dsp:txXfrm>
        <a:off x="1594850" y="2178765"/>
        <a:ext cx="781536" cy="485254"/>
      </dsp:txXfrm>
    </dsp:sp>
    <dsp:sp modelId="{3ADDBD2D-B851-1049-86CC-1E0A65050AA9}">
      <dsp:nvSpPr>
        <dsp:cNvPr id="0" name=""/>
        <dsp:cNvSpPr/>
      </dsp:nvSpPr>
      <dsp:spPr>
        <a:xfrm>
          <a:off x="2977733" y="1326459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F1CC42-F12C-884B-8B68-086717FE659C}">
      <dsp:nvSpPr>
        <dsp:cNvPr id="0" name=""/>
        <dsp:cNvSpPr/>
      </dsp:nvSpPr>
      <dsp:spPr>
        <a:xfrm>
          <a:off x="3067926" y="1412141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Open Inside</a:t>
          </a:r>
          <a:endParaRPr lang="en-US" sz="1300" kern="1200" dirty="0"/>
        </a:p>
      </dsp:txBody>
      <dsp:txXfrm>
        <a:off x="3083023" y="1427238"/>
        <a:ext cx="781536" cy="485254"/>
      </dsp:txXfrm>
    </dsp:sp>
    <dsp:sp modelId="{AE7D70F6-1AAA-A441-B847-9F850C1F29AC}">
      <dsp:nvSpPr>
        <dsp:cNvPr id="0" name=""/>
        <dsp:cNvSpPr/>
      </dsp:nvSpPr>
      <dsp:spPr>
        <a:xfrm>
          <a:off x="2481676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C47FE-49FE-4E4A-A777-BA00A4A8E002}">
      <dsp:nvSpPr>
        <dsp:cNvPr id="0" name=""/>
        <dsp:cNvSpPr/>
      </dsp:nvSpPr>
      <dsp:spPr>
        <a:xfrm>
          <a:off x="2571868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Unlock</a:t>
          </a:r>
          <a:endParaRPr lang="en-US" sz="1300" kern="1200" dirty="0"/>
        </a:p>
      </dsp:txBody>
      <dsp:txXfrm>
        <a:off x="2586965" y="2178765"/>
        <a:ext cx="781536" cy="485254"/>
      </dsp:txXfrm>
    </dsp:sp>
    <dsp:sp modelId="{F3C818F8-FD8E-EE45-9F1C-F2CFD2D3A601}">
      <dsp:nvSpPr>
        <dsp:cNvPr id="0" name=""/>
        <dsp:cNvSpPr/>
      </dsp:nvSpPr>
      <dsp:spPr>
        <a:xfrm>
          <a:off x="3473791" y="2077986"/>
          <a:ext cx="811730" cy="515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1014F5-0197-E740-B91B-DF07D8E6E889}">
      <dsp:nvSpPr>
        <dsp:cNvPr id="0" name=""/>
        <dsp:cNvSpPr/>
      </dsp:nvSpPr>
      <dsp:spPr>
        <a:xfrm>
          <a:off x="3563983" y="2163668"/>
          <a:ext cx="811730" cy="51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Pull</a:t>
          </a:r>
          <a:endParaRPr lang="en-US" sz="1300" kern="1200" dirty="0"/>
        </a:p>
      </dsp:txBody>
      <dsp:txXfrm>
        <a:off x="3579080" y="2178765"/>
        <a:ext cx="781536" cy="485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2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0B25D-1182-4A49-A553-6A2862F9C3C4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B5DAE-365B-5B46-AC0C-F828769F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 3,</a:t>
            </a:r>
            <a:r>
              <a:rPr lang="en-US" baseline="0" dirty="0" smtClean="0"/>
              <a:t> frame 447, frame 514.  (fit to height, then crop to 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2012-03-17_17-20-07.asf</a:t>
            </a:r>
            <a:r>
              <a:rPr lang="en-US" baseline="0" dirty="0" smtClean="0"/>
              <a:t>  (ends </a:t>
            </a:r>
            <a:r>
              <a:rPr lang="en-US" baseline="0" dirty="0" err="1" smtClean="0"/>
              <a:t>approx</a:t>
            </a:r>
            <a:r>
              <a:rPr lang="en-US" baseline="0" dirty="0" smtClean="0"/>
              <a:t> 2:00).  Note: add 20% </a:t>
            </a:r>
            <a:r>
              <a:rPr lang="en-US" baseline="0" smtClean="0"/>
              <a:t>to brightness.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 3, frame 514.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4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2012-03-17_17-20-07.asf</a:t>
            </a:r>
            <a:r>
              <a:rPr lang="en-US" baseline="0" dirty="0" smtClean="0"/>
              <a:t>  (ends </a:t>
            </a:r>
            <a:r>
              <a:rPr lang="en-US" baseline="0" dirty="0" err="1" smtClean="0"/>
              <a:t>approx</a:t>
            </a:r>
            <a:r>
              <a:rPr lang="en-US" baseline="0" dirty="0" smtClean="0"/>
              <a:t> 2:00).  Note: add 20% </a:t>
            </a:r>
            <a:r>
              <a:rPr lang="en-US" baseline="0" smtClean="0"/>
              <a:t>to brightness.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2012-03-17_17-20-07.asf</a:t>
            </a:r>
            <a:r>
              <a:rPr lang="en-US" baseline="0" dirty="0" smtClean="0"/>
              <a:t>  (ends </a:t>
            </a:r>
            <a:r>
              <a:rPr lang="en-US" baseline="0" dirty="0" err="1" smtClean="0"/>
              <a:t>approx</a:t>
            </a:r>
            <a:r>
              <a:rPr lang="en-US" baseline="0" dirty="0" smtClean="0"/>
              <a:t> 2:00)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From view 3: Frame </a:t>
            </a:r>
            <a:r>
              <a:rPr lang="en-US" dirty="0" smtClean="0"/>
              <a:t>762, 1217  (and one of the trash</a:t>
            </a:r>
            <a:r>
              <a:rPr lang="en-US" baseline="0" dirty="0" smtClean="0"/>
              <a:t> </a:t>
            </a:r>
            <a:r>
              <a:rPr lang="en-US" baseline="0" smtClean="0"/>
              <a:t>ones).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DC215-AA53-4FFC-A1D1-CAB8419F853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19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B5DAE-365B-5B46-AC0C-F828769F47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8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8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1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8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8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6893"/>
            <a:ext cx="8229600" cy="540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0493-3FF1-4C42-9FAA-081413CAD37C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EB654-0CCC-C14E-B877-9B805AAB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27.wmf"/><Relationship Id="rId26" Type="http://schemas.openxmlformats.org/officeDocument/2006/relationships/image" Target="../media/image29.wmf"/><Relationship Id="rId39" Type="http://schemas.openxmlformats.org/officeDocument/2006/relationships/oleObject" Target="../embeddings/oleObject47.bin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2.bin"/><Relationship Id="rId34" Type="http://schemas.openxmlformats.org/officeDocument/2006/relationships/oleObject" Target="../embeddings/oleObject42.bin"/><Relationship Id="rId42" Type="http://schemas.openxmlformats.org/officeDocument/2006/relationships/oleObject" Target="../embeddings/oleObject50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5.bin"/><Relationship Id="rId33" Type="http://schemas.openxmlformats.org/officeDocument/2006/relationships/oleObject" Target="../embeddings/oleObject41.bin"/><Relationship Id="rId38" Type="http://schemas.openxmlformats.org/officeDocument/2006/relationships/oleObject" Target="../embeddings/oleObject4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.wmf"/><Relationship Id="rId20" Type="http://schemas.openxmlformats.org/officeDocument/2006/relationships/oleObject" Target="../embeddings/oleObject31.bin"/><Relationship Id="rId29" Type="http://schemas.openxmlformats.org/officeDocument/2006/relationships/oleObject" Target="../embeddings/oleObject37.bin"/><Relationship Id="rId41" Type="http://schemas.openxmlformats.org/officeDocument/2006/relationships/oleObject" Target="../embeddings/oleObject4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28.wmf"/><Relationship Id="rId32" Type="http://schemas.openxmlformats.org/officeDocument/2006/relationships/oleObject" Target="../embeddings/oleObject40.bin"/><Relationship Id="rId37" Type="http://schemas.openxmlformats.org/officeDocument/2006/relationships/oleObject" Target="../embeddings/oleObject45.bin"/><Relationship Id="rId40" Type="http://schemas.openxmlformats.org/officeDocument/2006/relationships/oleObject" Target="../embeddings/oleObject48.bin"/><Relationship Id="rId45" Type="http://schemas.openxmlformats.org/officeDocument/2006/relationships/image" Target="../media/image31.w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30.wmf"/><Relationship Id="rId36" Type="http://schemas.openxmlformats.org/officeDocument/2006/relationships/oleObject" Target="../embeddings/oleObject44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30.bin"/><Relationship Id="rId31" Type="http://schemas.openxmlformats.org/officeDocument/2006/relationships/oleObject" Target="../embeddings/oleObject39.bin"/><Relationship Id="rId44" Type="http://schemas.openxmlformats.org/officeDocument/2006/relationships/oleObject" Target="../embeddings/oleObject52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5.wmf"/><Relationship Id="rId22" Type="http://schemas.openxmlformats.org/officeDocument/2006/relationships/oleObject" Target="../embeddings/oleObject33.bin"/><Relationship Id="rId27" Type="http://schemas.openxmlformats.org/officeDocument/2006/relationships/oleObject" Target="../embeddings/oleObject36.bin"/><Relationship Id="rId30" Type="http://schemas.openxmlformats.org/officeDocument/2006/relationships/oleObject" Target="../embeddings/oleObject38.bin"/><Relationship Id="rId35" Type="http://schemas.openxmlformats.org/officeDocument/2006/relationships/oleObject" Target="../embeddings/oleObject43.bin"/><Relationship Id="rId43" Type="http://schemas.openxmlformats.org/officeDocument/2006/relationships/oleObject" Target="../embeddings/oleObject5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3.wmf"/><Relationship Id="rId7" Type="http://schemas.openxmlformats.org/officeDocument/2006/relationships/image" Target="../media/image6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1.wmf"/><Relationship Id="rId25" Type="http://schemas.openxmlformats.org/officeDocument/2006/relationships/image" Target="../media/image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5.wmf"/><Relationship Id="rId15" Type="http://schemas.openxmlformats.org/officeDocument/2006/relationships/image" Target="../media/image10.wmf"/><Relationship Id="rId23" Type="http://schemas.openxmlformats.org/officeDocument/2006/relationships/image" Target="../media/image14.w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34149" y="4361504"/>
            <a:ext cx="7163409" cy="213036"/>
            <a:chOff x="1337556" y="4477259"/>
            <a:chExt cx="7163409" cy="313672"/>
          </a:xfrm>
        </p:grpSpPr>
        <p:sp>
          <p:nvSpPr>
            <p:cNvPr id="49" name="Rectangle 48"/>
            <p:cNvSpPr/>
            <p:nvPr/>
          </p:nvSpPr>
          <p:spPr>
            <a:xfrm>
              <a:off x="1337556" y="4501807"/>
              <a:ext cx="7163409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1343743" y="4477259"/>
              <a:ext cx="7155034" cy="24548"/>
            </a:xfrm>
            <a:prstGeom prst="line">
              <a:avLst/>
            </a:pr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455197" y="4523551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POWERED</a:t>
              </a:r>
              <a:endParaRPr lang="en-US" sz="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28717" y="3651487"/>
            <a:ext cx="7163945" cy="213811"/>
            <a:chOff x="1337022" y="3648023"/>
            <a:chExt cx="7163945" cy="293886"/>
          </a:xfrm>
        </p:grpSpPr>
        <p:sp>
          <p:nvSpPr>
            <p:cNvPr id="108" name="Rectangle 107"/>
            <p:cNvSpPr/>
            <p:nvPr/>
          </p:nvSpPr>
          <p:spPr>
            <a:xfrm>
              <a:off x="1337557" y="3648023"/>
              <a:ext cx="7163410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86293" y="3765768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ASLEEP</a:t>
              </a:r>
              <a:endParaRPr lang="en-US" sz="900" dirty="0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337022" y="3649916"/>
              <a:ext cx="7161519" cy="291993"/>
            </a:xfrm>
            <a:custGeom>
              <a:avLst/>
              <a:gdLst>
                <a:gd name="connsiteX0" fmla="*/ 0 w 7161519"/>
                <a:gd name="connsiteY0" fmla="*/ 284309 h 291993"/>
                <a:gd name="connsiteX1" fmla="*/ 1252497 w 7161519"/>
                <a:gd name="connsiteY1" fmla="*/ 284309 h 291993"/>
                <a:gd name="connsiteX2" fmla="*/ 1252497 w 7161519"/>
                <a:gd name="connsiteY2" fmla="*/ 0 h 291993"/>
                <a:gd name="connsiteX3" fmla="*/ 5363455 w 7161519"/>
                <a:gd name="connsiteY3" fmla="*/ 0 h 291993"/>
                <a:gd name="connsiteX4" fmla="*/ 5363455 w 7161519"/>
                <a:gd name="connsiteY4" fmla="*/ 291993 h 291993"/>
                <a:gd name="connsiteX5" fmla="*/ 7161519 w 7161519"/>
                <a:gd name="connsiteY5" fmla="*/ 291993 h 29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1519" h="291993">
                  <a:moveTo>
                    <a:pt x="0" y="284309"/>
                  </a:moveTo>
                  <a:lnTo>
                    <a:pt x="1252497" y="284309"/>
                  </a:lnTo>
                  <a:lnTo>
                    <a:pt x="1252497" y="0"/>
                  </a:lnTo>
                  <a:lnTo>
                    <a:pt x="5363455" y="0"/>
                  </a:lnTo>
                  <a:lnTo>
                    <a:pt x="5363455" y="291993"/>
                  </a:lnTo>
                  <a:lnTo>
                    <a:pt x="7161519" y="291993"/>
                  </a:lnTo>
                </a:path>
              </a:pathLst>
            </a:cu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679675" y="3669767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AWAKE</a:t>
              </a:r>
              <a:endParaRPr lang="en-US" sz="9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750932" y="3769142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ASLEEP</a:t>
              </a:r>
              <a:endParaRPr lang="en-US" sz="9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29490" y="3994824"/>
            <a:ext cx="7169894" cy="229577"/>
            <a:chOff x="1335368" y="4055069"/>
            <a:chExt cx="7169894" cy="299077"/>
          </a:xfrm>
        </p:grpSpPr>
        <p:sp>
          <p:nvSpPr>
            <p:cNvPr id="89" name="Rectangle 88"/>
            <p:cNvSpPr/>
            <p:nvPr/>
          </p:nvSpPr>
          <p:spPr>
            <a:xfrm>
              <a:off x="1335368" y="4065022"/>
              <a:ext cx="7163409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1343743" y="4055069"/>
              <a:ext cx="7161519" cy="291993"/>
            </a:xfrm>
            <a:custGeom>
              <a:avLst/>
              <a:gdLst>
                <a:gd name="connsiteX0" fmla="*/ 0 w 7161519"/>
                <a:gd name="connsiteY0" fmla="*/ 284309 h 291993"/>
                <a:gd name="connsiteX1" fmla="*/ 1252497 w 7161519"/>
                <a:gd name="connsiteY1" fmla="*/ 284309 h 291993"/>
                <a:gd name="connsiteX2" fmla="*/ 1252497 w 7161519"/>
                <a:gd name="connsiteY2" fmla="*/ 0 h 291993"/>
                <a:gd name="connsiteX3" fmla="*/ 5363455 w 7161519"/>
                <a:gd name="connsiteY3" fmla="*/ 0 h 291993"/>
                <a:gd name="connsiteX4" fmla="*/ 5363455 w 7161519"/>
                <a:gd name="connsiteY4" fmla="*/ 291993 h 291993"/>
                <a:gd name="connsiteX5" fmla="*/ 7161519 w 7161519"/>
                <a:gd name="connsiteY5" fmla="*/ 291993 h 29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1519" h="291993">
                  <a:moveTo>
                    <a:pt x="0" y="284309"/>
                  </a:moveTo>
                  <a:lnTo>
                    <a:pt x="1252497" y="284309"/>
                  </a:lnTo>
                  <a:lnTo>
                    <a:pt x="1252497" y="0"/>
                  </a:lnTo>
                  <a:lnTo>
                    <a:pt x="5363455" y="0"/>
                  </a:lnTo>
                  <a:lnTo>
                    <a:pt x="5363455" y="291993"/>
                  </a:lnTo>
                  <a:lnTo>
                    <a:pt x="7161519" y="291993"/>
                  </a:lnTo>
                </a:path>
              </a:pathLst>
            </a:cu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75534" y="4091435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ON</a:t>
              </a:r>
              <a:endParaRPr lang="en-US" sz="9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461760" y="4174585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OFF</a:t>
              </a:r>
              <a:endParaRPr lang="en-US" sz="9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751569" y="4177741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OFF</a:t>
              </a:r>
              <a:endParaRPr lang="en-US" sz="9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557" y="4700910"/>
            <a:ext cx="7163409" cy="223681"/>
            <a:chOff x="1337557" y="4932592"/>
            <a:chExt cx="7163409" cy="292551"/>
          </a:xfrm>
        </p:grpSpPr>
        <p:sp>
          <p:nvSpPr>
            <p:cNvPr id="34" name="Rectangle 33"/>
            <p:cNvSpPr/>
            <p:nvPr/>
          </p:nvSpPr>
          <p:spPr>
            <a:xfrm>
              <a:off x="1337557" y="4932592"/>
              <a:ext cx="7163409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1344706" y="4940834"/>
              <a:ext cx="7153835" cy="284309"/>
            </a:xfrm>
            <a:custGeom>
              <a:avLst/>
              <a:gdLst>
                <a:gd name="connsiteX0" fmla="*/ 0 w 7153835"/>
                <a:gd name="connsiteY0" fmla="*/ 284309 h 284309"/>
                <a:gd name="connsiteX1" fmla="*/ 5009990 w 7153835"/>
                <a:gd name="connsiteY1" fmla="*/ 284309 h 284309"/>
                <a:gd name="connsiteX2" fmla="*/ 5009990 w 7153835"/>
                <a:gd name="connsiteY2" fmla="*/ 0 h 284309"/>
                <a:gd name="connsiteX3" fmla="*/ 6277855 w 7153835"/>
                <a:gd name="connsiteY3" fmla="*/ 0 h 284309"/>
                <a:gd name="connsiteX4" fmla="*/ 6277855 w 7153835"/>
                <a:gd name="connsiteY4" fmla="*/ 284309 h 284309"/>
                <a:gd name="connsiteX5" fmla="*/ 7153835 w 7153835"/>
                <a:gd name="connsiteY5" fmla="*/ 284309 h 28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3835" h="284309">
                  <a:moveTo>
                    <a:pt x="0" y="284309"/>
                  </a:moveTo>
                  <a:lnTo>
                    <a:pt x="5009990" y="284309"/>
                  </a:lnTo>
                  <a:lnTo>
                    <a:pt x="5009990" y="0"/>
                  </a:lnTo>
                  <a:lnTo>
                    <a:pt x="6277855" y="0"/>
                  </a:lnTo>
                  <a:lnTo>
                    <a:pt x="6277855" y="284309"/>
                  </a:lnTo>
                  <a:lnTo>
                    <a:pt x="7153835" y="284309"/>
                  </a:lnTo>
                </a:path>
              </a:pathLst>
            </a:cu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443429" y="5052903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LESS FULL</a:t>
              </a:r>
              <a:endParaRPr lang="en-US" sz="8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440556" y="4981407"/>
              <a:ext cx="64637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MORE FULL</a:t>
              </a:r>
              <a:endParaRPr lang="en-US" sz="8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781476" y="5036134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LESS FULL</a:t>
              </a:r>
              <a:endParaRPr lang="en-US" sz="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31143" y="5059175"/>
            <a:ext cx="7163943" cy="206127"/>
            <a:chOff x="1337022" y="5348087"/>
            <a:chExt cx="7163943" cy="291994"/>
          </a:xfrm>
        </p:grpSpPr>
        <p:sp>
          <p:nvSpPr>
            <p:cNvPr id="153" name="Rectangle 152"/>
            <p:cNvSpPr/>
            <p:nvPr/>
          </p:nvSpPr>
          <p:spPr>
            <a:xfrm>
              <a:off x="1337556" y="5350823"/>
              <a:ext cx="7163409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1337022" y="5348087"/>
              <a:ext cx="7161519" cy="291994"/>
            </a:xfrm>
            <a:custGeom>
              <a:avLst/>
              <a:gdLst>
                <a:gd name="connsiteX0" fmla="*/ 0 w 7161519"/>
                <a:gd name="connsiteY0" fmla="*/ 0 h 291994"/>
                <a:gd name="connsiteX1" fmla="*/ 6316275 w 7161519"/>
                <a:gd name="connsiteY1" fmla="*/ 0 h 291994"/>
                <a:gd name="connsiteX2" fmla="*/ 6316275 w 7161519"/>
                <a:gd name="connsiteY2" fmla="*/ 291994 h 291994"/>
                <a:gd name="connsiteX3" fmla="*/ 7161519 w 7161519"/>
                <a:gd name="connsiteY3" fmla="*/ 291994 h 29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1519" h="291994">
                  <a:moveTo>
                    <a:pt x="0" y="0"/>
                  </a:moveTo>
                  <a:lnTo>
                    <a:pt x="6316275" y="0"/>
                  </a:lnTo>
                  <a:lnTo>
                    <a:pt x="6316275" y="291994"/>
                  </a:lnTo>
                  <a:lnTo>
                    <a:pt x="7161519" y="291994"/>
                  </a:lnTo>
                </a:path>
              </a:pathLst>
            </a:cu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882880" y="5390473"/>
              <a:ext cx="49682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THIRSTY</a:t>
              </a:r>
              <a:endParaRPr lang="en-US" sz="8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708334" y="5419390"/>
              <a:ext cx="673153" cy="138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NOT THIRSTY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Fig:largepg</a:t>
            </a:r>
            <a:endParaRPr lang="en-US" dirty="0"/>
          </a:p>
        </p:txBody>
      </p:sp>
      <p:sp>
        <p:nvSpPr>
          <p:cNvPr id="11" name="Diamond 10"/>
          <p:cNvSpPr/>
          <p:nvPr/>
        </p:nvSpPr>
        <p:spPr>
          <a:xfrm>
            <a:off x="2289911" y="2627898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524" y="2680642"/>
            <a:ext cx="63597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Use Computer</a:t>
            </a:r>
            <a:endParaRPr lang="en-US" sz="800" dirty="0"/>
          </a:p>
        </p:txBody>
      </p:sp>
      <p:sp>
        <p:nvSpPr>
          <p:cNvPr id="20" name="Diamond 19"/>
          <p:cNvSpPr/>
          <p:nvPr/>
        </p:nvSpPr>
        <p:spPr>
          <a:xfrm>
            <a:off x="1734706" y="3003368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01679" y="3245184"/>
            <a:ext cx="5518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Sit Down</a:t>
            </a:r>
            <a:endParaRPr lang="en-US" sz="800" dirty="0"/>
          </a:p>
        </p:txBody>
      </p:sp>
      <p:cxnSp>
        <p:nvCxnSpPr>
          <p:cNvPr id="22" name="Straight Connector 21"/>
          <p:cNvCxnSpPr>
            <a:stCxn id="11" idx="2"/>
            <a:endCxn id="20" idx="0"/>
          </p:cNvCxnSpPr>
          <p:nvPr/>
        </p:nvCxnSpPr>
        <p:spPr>
          <a:xfrm flipH="1">
            <a:off x="1849006" y="2856498"/>
            <a:ext cx="555205" cy="14687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2"/>
            <a:endCxn id="25" idx="0"/>
          </p:cNvCxnSpPr>
          <p:nvPr/>
        </p:nvCxnSpPr>
        <p:spPr>
          <a:xfrm>
            <a:off x="2404211" y="2856498"/>
            <a:ext cx="179605" cy="13551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/>
          <p:cNvSpPr/>
          <p:nvPr/>
        </p:nvSpPr>
        <p:spPr>
          <a:xfrm>
            <a:off x="2469516" y="2992017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2066" y="3276798"/>
            <a:ext cx="3902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Move Mouse</a:t>
            </a:r>
            <a:endParaRPr lang="en-US" sz="800" dirty="0"/>
          </a:p>
        </p:txBody>
      </p:sp>
      <p:cxnSp>
        <p:nvCxnSpPr>
          <p:cNvPr id="27" name="Straight Connector 26"/>
          <p:cNvCxnSpPr>
            <a:stCxn id="11" idx="2"/>
            <a:endCxn id="29" idx="0"/>
          </p:cNvCxnSpPr>
          <p:nvPr/>
        </p:nvCxnSpPr>
        <p:spPr>
          <a:xfrm>
            <a:off x="2404211" y="2856498"/>
            <a:ext cx="975494" cy="135518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iamond 28"/>
          <p:cNvSpPr/>
          <p:nvPr/>
        </p:nvSpPr>
        <p:spPr>
          <a:xfrm>
            <a:off x="3265405" y="2992016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178270" y="3208400"/>
            <a:ext cx="4207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Use Keyboard</a:t>
            </a:r>
            <a:endParaRPr lang="en-US" sz="800" dirty="0"/>
          </a:p>
        </p:txBody>
      </p:sp>
      <p:sp>
        <p:nvSpPr>
          <p:cNvPr id="32" name="Isosceles Triangle 31"/>
          <p:cNvSpPr/>
          <p:nvPr/>
        </p:nvSpPr>
        <p:spPr>
          <a:xfrm>
            <a:off x="1086181" y="4744080"/>
            <a:ext cx="206353" cy="177891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32906" y="4677401"/>
            <a:ext cx="4267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Cup Status</a:t>
            </a:r>
            <a:endParaRPr lang="en-US" sz="900" dirty="0"/>
          </a:p>
        </p:txBody>
      </p:sp>
      <p:sp>
        <p:nvSpPr>
          <p:cNvPr id="47" name="Isosceles Triangle 46"/>
          <p:cNvSpPr/>
          <p:nvPr/>
        </p:nvSpPr>
        <p:spPr>
          <a:xfrm>
            <a:off x="1073023" y="4396649"/>
            <a:ext cx="206353" cy="177891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629499" y="4337858"/>
            <a:ext cx="516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Monitor Power</a:t>
            </a:r>
            <a:endParaRPr lang="en-US" sz="900" dirty="0"/>
          </a:p>
        </p:txBody>
      </p:sp>
      <p:sp>
        <p:nvSpPr>
          <p:cNvPr id="53" name="Diamond 52"/>
          <p:cNvSpPr/>
          <p:nvPr/>
        </p:nvSpPr>
        <p:spPr>
          <a:xfrm>
            <a:off x="4494719" y="2168867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799519" y="2221611"/>
            <a:ext cx="5518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Activity</a:t>
            </a:r>
            <a:endParaRPr lang="en-US" sz="800" dirty="0"/>
          </a:p>
        </p:txBody>
      </p:sp>
      <p:cxnSp>
        <p:nvCxnSpPr>
          <p:cNvPr id="63" name="Straight Connector 62"/>
          <p:cNvCxnSpPr>
            <a:stCxn id="53" idx="2"/>
            <a:endCxn id="11" idx="0"/>
          </p:cNvCxnSpPr>
          <p:nvPr/>
        </p:nvCxnSpPr>
        <p:spPr>
          <a:xfrm flipH="1">
            <a:off x="2404211" y="2397467"/>
            <a:ext cx="2204808" cy="230431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Isosceles Triangle 86"/>
          <p:cNvSpPr/>
          <p:nvPr/>
        </p:nvSpPr>
        <p:spPr>
          <a:xfrm>
            <a:off x="1080304" y="4046510"/>
            <a:ext cx="206353" cy="177891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633055" y="3974932"/>
            <a:ext cx="5243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Monitor Display</a:t>
            </a:r>
            <a:endParaRPr lang="en-US" sz="900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22210" y="5402957"/>
            <a:ext cx="78680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01398" y="5364281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Time (not drawn to scale)</a:t>
            </a:r>
            <a:endParaRPr lang="en-US" sz="1000" i="1" dirty="0"/>
          </a:p>
        </p:txBody>
      </p:sp>
      <p:sp>
        <p:nvSpPr>
          <p:cNvPr id="106" name="Isosceles Triangle 105"/>
          <p:cNvSpPr/>
          <p:nvPr/>
        </p:nvSpPr>
        <p:spPr>
          <a:xfrm>
            <a:off x="1054277" y="3683943"/>
            <a:ext cx="206353" cy="177891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27176" y="3618160"/>
            <a:ext cx="52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Computer Status</a:t>
            </a:r>
            <a:endParaRPr lang="en-US" sz="900" dirty="0"/>
          </a:p>
        </p:txBody>
      </p:sp>
      <p:cxnSp>
        <p:nvCxnSpPr>
          <p:cNvPr id="134" name="Straight Arrow Connector 133"/>
          <p:cNvCxnSpPr>
            <a:stCxn id="74" idx="2"/>
            <a:endCxn id="83" idx="3"/>
          </p:cNvCxnSpPr>
          <p:nvPr/>
        </p:nvCxnSpPr>
        <p:spPr>
          <a:xfrm>
            <a:off x="7588155" y="2856497"/>
            <a:ext cx="34406" cy="1850715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Straight Connector 141"/>
          <p:cNvCxnSpPr>
            <a:stCxn id="53" idx="2"/>
            <a:endCxn id="126" idx="0"/>
          </p:cNvCxnSpPr>
          <p:nvPr/>
        </p:nvCxnSpPr>
        <p:spPr>
          <a:xfrm>
            <a:off x="4609019" y="2397467"/>
            <a:ext cx="563062" cy="196931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38" idx="2"/>
            <a:endCxn id="83" idx="2"/>
          </p:cNvCxnSpPr>
          <p:nvPr/>
        </p:nvCxnSpPr>
        <p:spPr>
          <a:xfrm>
            <a:off x="6349964" y="3206432"/>
            <a:ext cx="4732" cy="1500780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Arrow Connector 92"/>
          <p:cNvCxnSpPr>
            <a:stCxn id="25" idx="2"/>
            <a:endCxn id="75" idx="2"/>
          </p:cNvCxnSpPr>
          <p:nvPr/>
        </p:nvCxnSpPr>
        <p:spPr>
          <a:xfrm flipH="1">
            <a:off x="2581214" y="3220617"/>
            <a:ext cx="2602" cy="432247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Isosceles Triangle 101"/>
          <p:cNvSpPr/>
          <p:nvPr/>
        </p:nvSpPr>
        <p:spPr>
          <a:xfrm>
            <a:off x="1080303" y="5078589"/>
            <a:ext cx="206353" cy="177891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27027" y="5019896"/>
            <a:ext cx="516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Agent Thirst</a:t>
            </a:r>
            <a:endParaRPr lang="en-US" sz="9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872292" y="3220616"/>
            <a:ext cx="5518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Stand Up</a:t>
            </a:r>
            <a:endParaRPr lang="en-US" sz="800" dirty="0"/>
          </a:p>
        </p:txBody>
      </p:sp>
      <p:sp>
        <p:nvSpPr>
          <p:cNvPr id="119" name="Diamond 118"/>
          <p:cNvSpPr/>
          <p:nvPr/>
        </p:nvSpPr>
        <p:spPr>
          <a:xfrm>
            <a:off x="3992673" y="2977610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668796" y="3206432"/>
            <a:ext cx="3429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Get Cup</a:t>
            </a:r>
            <a:endParaRPr lang="en-US" sz="800" dirty="0"/>
          </a:p>
        </p:txBody>
      </p:sp>
      <p:sp>
        <p:nvSpPr>
          <p:cNvPr id="125" name="Diamond 124"/>
          <p:cNvSpPr/>
          <p:nvPr/>
        </p:nvSpPr>
        <p:spPr>
          <a:xfrm>
            <a:off x="4709077" y="2977832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5057781" y="2594398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302273" y="2647142"/>
            <a:ext cx="5518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Get Water</a:t>
            </a:r>
            <a:endParaRPr lang="en-US" sz="800" dirty="0"/>
          </a:p>
        </p:txBody>
      </p:sp>
      <p:cxnSp>
        <p:nvCxnSpPr>
          <p:cNvPr id="128" name="Straight Connector 127"/>
          <p:cNvCxnSpPr>
            <a:stCxn id="125" idx="0"/>
            <a:endCxn id="126" idx="2"/>
          </p:cNvCxnSpPr>
          <p:nvPr/>
        </p:nvCxnSpPr>
        <p:spPr>
          <a:xfrm flipV="1">
            <a:off x="4823377" y="2822998"/>
            <a:ext cx="348704" cy="154834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9" idx="0"/>
            <a:endCxn id="126" idx="2"/>
          </p:cNvCxnSpPr>
          <p:nvPr/>
        </p:nvCxnSpPr>
        <p:spPr>
          <a:xfrm flipV="1">
            <a:off x="4106973" y="2822998"/>
            <a:ext cx="1065108" cy="154612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387428" y="3220617"/>
            <a:ext cx="5518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Approach Dispenser</a:t>
            </a:r>
            <a:endParaRPr lang="en-US" sz="800" dirty="0"/>
          </a:p>
        </p:txBody>
      </p:sp>
      <p:sp>
        <p:nvSpPr>
          <p:cNvPr id="133" name="Diamond 132"/>
          <p:cNvSpPr/>
          <p:nvPr/>
        </p:nvSpPr>
        <p:spPr>
          <a:xfrm>
            <a:off x="5488476" y="2977832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33" idx="0"/>
            <a:endCxn id="126" idx="2"/>
          </p:cNvCxnSpPr>
          <p:nvPr/>
        </p:nvCxnSpPr>
        <p:spPr>
          <a:xfrm flipH="1" flipV="1">
            <a:off x="5172081" y="2822998"/>
            <a:ext cx="430695" cy="154834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292405" y="2849742"/>
            <a:ext cx="7945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Dispense Water</a:t>
            </a:r>
            <a:endParaRPr lang="en-US" sz="800" dirty="0"/>
          </a:p>
        </p:txBody>
      </p:sp>
      <p:sp>
        <p:nvSpPr>
          <p:cNvPr id="138" name="Diamond 137"/>
          <p:cNvSpPr/>
          <p:nvPr/>
        </p:nvSpPr>
        <p:spPr>
          <a:xfrm>
            <a:off x="6235664" y="2977832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stCxn id="138" idx="0"/>
            <a:endCxn id="126" idx="2"/>
          </p:cNvCxnSpPr>
          <p:nvPr/>
        </p:nvCxnSpPr>
        <p:spPr>
          <a:xfrm flipH="1" flipV="1">
            <a:off x="5172081" y="2822998"/>
            <a:ext cx="1177883" cy="154834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707581" y="2627897"/>
            <a:ext cx="830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Drink Water</a:t>
            </a:r>
            <a:endParaRPr lang="en-US" sz="800" dirty="0"/>
          </a:p>
        </p:txBody>
      </p:sp>
      <p:sp>
        <p:nvSpPr>
          <p:cNvPr id="74" name="Diamond 73"/>
          <p:cNvSpPr/>
          <p:nvPr/>
        </p:nvSpPr>
        <p:spPr>
          <a:xfrm>
            <a:off x="7473855" y="2627897"/>
            <a:ext cx="228600" cy="2286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74" idx="0"/>
            <a:endCxn id="53" idx="2"/>
          </p:cNvCxnSpPr>
          <p:nvPr/>
        </p:nvCxnSpPr>
        <p:spPr>
          <a:xfrm flipH="1" flipV="1">
            <a:off x="4609019" y="2397467"/>
            <a:ext cx="2979136" cy="23043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5" idx="1"/>
            <a:endCxn id="146" idx="2"/>
          </p:cNvCxnSpPr>
          <p:nvPr/>
        </p:nvCxnSpPr>
        <p:spPr>
          <a:xfrm>
            <a:off x="2581214" y="3859708"/>
            <a:ext cx="9148" cy="135116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Arrow Connector 139"/>
          <p:cNvCxnSpPr>
            <a:stCxn id="146" idx="1"/>
          </p:cNvCxnSpPr>
          <p:nvPr/>
        </p:nvCxnSpPr>
        <p:spPr>
          <a:xfrm>
            <a:off x="2590362" y="4213065"/>
            <a:ext cx="0" cy="190663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Straight Arrow Connector 146"/>
          <p:cNvCxnSpPr>
            <a:stCxn id="75" idx="4"/>
            <a:endCxn id="146" idx="3"/>
          </p:cNvCxnSpPr>
          <p:nvPr/>
        </p:nvCxnSpPr>
        <p:spPr>
          <a:xfrm>
            <a:off x="6692172" y="3865298"/>
            <a:ext cx="9148" cy="129526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Arrow Connector 147"/>
          <p:cNvCxnSpPr>
            <a:stCxn id="146" idx="4"/>
          </p:cNvCxnSpPr>
          <p:nvPr/>
        </p:nvCxnSpPr>
        <p:spPr>
          <a:xfrm>
            <a:off x="6701320" y="4218963"/>
            <a:ext cx="0" cy="195912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Straight Arrow Connector 123"/>
          <p:cNvCxnSpPr>
            <a:endCxn id="74" idx="1"/>
          </p:cNvCxnSpPr>
          <p:nvPr/>
        </p:nvCxnSpPr>
        <p:spPr>
          <a:xfrm flipV="1">
            <a:off x="3388659" y="2742197"/>
            <a:ext cx="4085196" cy="2320626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7" name="Straight Arrow Connector 156"/>
          <p:cNvCxnSpPr>
            <a:stCxn id="74" idx="2"/>
          </p:cNvCxnSpPr>
          <p:nvPr/>
        </p:nvCxnSpPr>
        <p:spPr>
          <a:xfrm>
            <a:off x="7588155" y="2856497"/>
            <a:ext cx="108420" cy="2222092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7" name="Freeform 166"/>
          <p:cNvSpPr/>
          <p:nvPr/>
        </p:nvSpPr>
        <p:spPr>
          <a:xfrm>
            <a:off x="3388659" y="2704780"/>
            <a:ext cx="1667435" cy="2338629"/>
          </a:xfrm>
          <a:custGeom>
            <a:avLst/>
            <a:gdLst>
              <a:gd name="connsiteX0" fmla="*/ 0 w 1667435"/>
              <a:gd name="connsiteY0" fmla="*/ 2635623 h 2635623"/>
              <a:gd name="connsiteX1" fmla="*/ 0 w 1667435"/>
              <a:gd name="connsiteY1" fmla="*/ 2635623 h 2635623"/>
              <a:gd name="connsiteX2" fmla="*/ 476410 w 1667435"/>
              <a:gd name="connsiteY2" fmla="*/ 23052 h 2635623"/>
              <a:gd name="connsiteX3" fmla="*/ 1667435 w 1667435"/>
              <a:gd name="connsiteY3" fmla="*/ 0 h 263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2635623">
                <a:moveTo>
                  <a:pt x="0" y="2635623"/>
                </a:moveTo>
                <a:lnTo>
                  <a:pt x="0" y="2635623"/>
                </a:lnTo>
                <a:lnTo>
                  <a:pt x="476410" y="23052"/>
                </a:lnTo>
                <a:lnTo>
                  <a:pt x="1667435" y="0"/>
                </a:lnTo>
              </a:path>
            </a:pathLst>
          </a:custGeom>
          <a:noFill/>
          <a:ln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3330294" y="2627898"/>
            <a:ext cx="1745165" cy="2288810"/>
          </a:xfrm>
          <a:custGeom>
            <a:avLst/>
            <a:gdLst>
              <a:gd name="connsiteX0" fmla="*/ 0 w 1667435"/>
              <a:gd name="connsiteY0" fmla="*/ 2635623 h 2635623"/>
              <a:gd name="connsiteX1" fmla="*/ 0 w 1667435"/>
              <a:gd name="connsiteY1" fmla="*/ 2635623 h 2635623"/>
              <a:gd name="connsiteX2" fmla="*/ 476410 w 1667435"/>
              <a:gd name="connsiteY2" fmla="*/ 23052 h 2635623"/>
              <a:gd name="connsiteX3" fmla="*/ 1667435 w 1667435"/>
              <a:gd name="connsiteY3" fmla="*/ 0 h 263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7435" h="2635623">
                <a:moveTo>
                  <a:pt x="0" y="2635623"/>
                </a:moveTo>
                <a:lnTo>
                  <a:pt x="0" y="2635623"/>
                </a:lnTo>
                <a:lnTo>
                  <a:pt x="476410" y="23052"/>
                </a:lnTo>
                <a:lnTo>
                  <a:pt x="1667435" y="0"/>
                </a:lnTo>
              </a:path>
            </a:pathLst>
          </a:custGeom>
          <a:noFill/>
          <a:ln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51290" y="2223580"/>
            <a:ext cx="1142871" cy="1231041"/>
            <a:chOff x="343422" y="2168867"/>
            <a:chExt cx="1142871" cy="1231041"/>
          </a:xfrm>
        </p:grpSpPr>
        <p:sp>
          <p:nvSpPr>
            <p:cNvPr id="115" name="Isosceles Triangle 114"/>
            <p:cNvSpPr/>
            <p:nvPr/>
          </p:nvSpPr>
          <p:spPr>
            <a:xfrm>
              <a:off x="472413" y="2231699"/>
              <a:ext cx="192024" cy="165538"/>
            </a:xfrm>
            <a:prstGeom prst="triangle">
              <a:avLst/>
            </a:pr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467368" y="2507547"/>
              <a:ext cx="165538" cy="165538"/>
            </a:xfrm>
            <a:prstGeom prst="diamond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41864" y="2836985"/>
              <a:ext cx="197069" cy="1"/>
            </a:xfrm>
            <a:prstGeom prst="line">
              <a:avLst/>
            </a:prstGeom>
            <a:noFill/>
            <a:ln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32633" y="3051547"/>
              <a:ext cx="197069" cy="1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739066" y="2258738"/>
              <a:ext cx="72417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Hidden Fluent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39065" y="2521065"/>
              <a:ext cx="72417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Agent Action</a:t>
              </a:r>
              <a:endParaRPr lang="en-US" sz="9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39064" y="2753748"/>
              <a:ext cx="72417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Inferred Value</a:t>
              </a:r>
              <a:endParaRPr lang="en-US" sz="9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24094" y="2978203"/>
              <a:ext cx="72417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Causal Link</a:t>
              </a:r>
              <a:endParaRPr lang="en-US" sz="9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3422" y="2168867"/>
              <a:ext cx="1142871" cy="123104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32632" y="3264388"/>
              <a:ext cx="197069" cy="1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24093" y="3191044"/>
              <a:ext cx="72417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Trigger</a:t>
              </a:r>
              <a:endParaRPr lang="en-US" sz="9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11878" y="3331511"/>
            <a:ext cx="830235" cy="289215"/>
            <a:chOff x="6499115" y="3377424"/>
            <a:chExt cx="830235" cy="289215"/>
          </a:xfrm>
        </p:grpSpPr>
        <p:sp>
          <p:nvSpPr>
            <p:cNvPr id="156" name="TextBox 155"/>
            <p:cNvSpPr txBox="1"/>
            <p:nvPr/>
          </p:nvSpPr>
          <p:spPr>
            <a:xfrm>
              <a:off x="6549513" y="3389640"/>
              <a:ext cx="72943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smtClean="0"/>
                <a:t>* Prediction: SCREEN SAVER</a:t>
              </a:r>
              <a:endParaRPr lang="en-US" sz="900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499115" y="3377424"/>
              <a:ext cx="830235" cy="270600"/>
            </a:xfrm>
            <a:prstGeom prst="round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15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Fig:viterbialgorithm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628390" y="690951"/>
            <a:ext cx="5322267" cy="2843704"/>
            <a:chOff x="184311" y="3759002"/>
            <a:chExt cx="5322267" cy="2843704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4177420"/>
                </p:ext>
              </p:extLst>
            </p:nvPr>
          </p:nvGraphicFramePr>
          <p:xfrm>
            <a:off x="608611" y="4454207"/>
            <a:ext cx="223838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0" name="Equation" r:id="rId3" imgW="253800" imgH="215640" progId="Equation.3">
                    <p:embed/>
                  </p:oleObj>
                </mc:Choice>
                <mc:Fallback>
                  <p:oleObj name="Equation" r:id="rId3" imgW="253800" imgH="2156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611" y="4454207"/>
                          <a:ext cx="223838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449768"/>
                </p:ext>
              </p:extLst>
            </p:nvPr>
          </p:nvGraphicFramePr>
          <p:xfrm>
            <a:off x="586386" y="4890294"/>
            <a:ext cx="246063" cy="188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1" name="Equation" r:id="rId5" imgW="279360" imgH="215640" progId="Equation.3">
                    <p:embed/>
                  </p:oleObj>
                </mc:Choice>
                <mc:Fallback>
                  <p:oleObj name="Equation" r:id="rId5" imgW="279360" imgH="21564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386" y="4890294"/>
                          <a:ext cx="246063" cy="188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Straight Arrow Connector 4"/>
            <p:cNvCxnSpPr/>
            <p:nvPr/>
          </p:nvCxnSpPr>
          <p:spPr>
            <a:xfrm>
              <a:off x="184311" y="4302052"/>
              <a:ext cx="4623909" cy="40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335565" y="3759002"/>
              <a:ext cx="11710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Important Time Points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20530" y="4221461"/>
              <a:ext cx="0" cy="16927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57200" y="3882907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t–1  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234016" y="4221461"/>
              <a:ext cx="0" cy="1692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0686" y="3882907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5251127"/>
                </p:ext>
              </p:extLst>
            </p:nvPr>
          </p:nvGraphicFramePr>
          <p:xfrm>
            <a:off x="586386" y="5326538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2" name="Equation" r:id="rId7" imgW="266400" imgH="228600" progId="Equation.3">
                    <p:embed/>
                  </p:oleObj>
                </mc:Choice>
                <mc:Fallback>
                  <p:oleObj name="Equation" r:id="rId7" imgW="266400" imgH="228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386" y="5326538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0746231"/>
                </p:ext>
              </p:extLst>
            </p:nvPr>
          </p:nvGraphicFramePr>
          <p:xfrm>
            <a:off x="592138" y="5781675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3" name="Equation" r:id="rId9" imgW="279360" imgH="215640" progId="Equation.3">
                    <p:embed/>
                  </p:oleObj>
                </mc:Choice>
                <mc:Fallback>
                  <p:oleObj name="Equation" r:id="rId9" imgW="279360" imgH="2156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138" y="5781675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906960"/>
                </p:ext>
              </p:extLst>
            </p:nvPr>
          </p:nvGraphicFramePr>
          <p:xfrm>
            <a:off x="2128447" y="4454207"/>
            <a:ext cx="223837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4" name="Equation" r:id="rId11" imgW="253800" imgH="215640" progId="Equation.3">
                    <p:embed/>
                  </p:oleObj>
                </mc:Choice>
                <mc:Fallback>
                  <p:oleObj name="Equation" r:id="rId11" imgW="253800" imgH="21564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8447" y="4454207"/>
                          <a:ext cx="223837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6593271"/>
                </p:ext>
              </p:extLst>
            </p:nvPr>
          </p:nvGraphicFramePr>
          <p:xfrm>
            <a:off x="2106222" y="4890770"/>
            <a:ext cx="246062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" name="Equation" r:id="rId13" imgW="279360" imgH="215640" progId="Equation.3">
                    <p:embed/>
                  </p:oleObj>
                </mc:Choice>
                <mc:Fallback>
                  <p:oleObj name="Equation" r:id="rId13" imgW="279360" imgH="2156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6222" y="4890770"/>
                          <a:ext cx="246062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470941"/>
                </p:ext>
              </p:extLst>
            </p:nvPr>
          </p:nvGraphicFramePr>
          <p:xfrm>
            <a:off x="2106222" y="5325745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6" name="Equation" r:id="rId15" imgW="266400" imgH="228600" progId="Equation.3">
                    <p:embed/>
                  </p:oleObj>
                </mc:Choice>
                <mc:Fallback>
                  <p:oleObj name="Equation" r:id="rId15" imgW="2664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6222" y="5325745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2469507"/>
                </p:ext>
              </p:extLst>
            </p:nvPr>
          </p:nvGraphicFramePr>
          <p:xfrm>
            <a:off x="2112572" y="5781357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7" name="Equation" r:id="rId17" imgW="279360" imgH="215640" progId="Equation.3">
                    <p:embed/>
                  </p:oleObj>
                </mc:Choice>
                <mc:Fallback>
                  <p:oleObj name="Equation" r:id="rId17" imgW="279360" imgH="21564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572" y="5781357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Connector 29"/>
            <p:cNvCxnSpPr>
              <a:stCxn id="3" idx="3"/>
              <a:endCxn id="17" idx="1"/>
            </p:cNvCxnSpPr>
            <p:nvPr/>
          </p:nvCxnSpPr>
          <p:spPr>
            <a:xfrm>
              <a:off x="832449" y="4548663"/>
              <a:ext cx="1295998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" idx="3"/>
              <a:endCxn id="17" idx="1"/>
            </p:cNvCxnSpPr>
            <p:nvPr/>
          </p:nvCxnSpPr>
          <p:spPr>
            <a:xfrm flipV="1">
              <a:off x="832449" y="4548663"/>
              <a:ext cx="1295998" cy="4360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3"/>
              <a:endCxn id="17" idx="1"/>
            </p:cNvCxnSpPr>
            <p:nvPr/>
          </p:nvCxnSpPr>
          <p:spPr>
            <a:xfrm flipV="1">
              <a:off x="821336" y="4548663"/>
              <a:ext cx="1307111" cy="8778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6" idx="3"/>
              <a:endCxn id="17" idx="1"/>
            </p:cNvCxnSpPr>
            <p:nvPr/>
          </p:nvCxnSpPr>
          <p:spPr>
            <a:xfrm flipV="1">
              <a:off x="838200" y="4548663"/>
              <a:ext cx="1290247" cy="132746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" idx="3"/>
              <a:endCxn id="18" idx="1"/>
            </p:cNvCxnSpPr>
            <p:nvPr/>
          </p:nvCxnSpPr>
          <p:spPr>
            <a:xfrm>
              <a:off x="832449" y="4548663"/>
              <a:ext cx="1273773" cy="435769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" idx="3"/>
              <a:endCxn id="19" idx="1"/>
            </p:cNvCxnSpPr>
            <p:nvPr/>
          </p:nvCxnSpPr>
          <p:spPr>
            <a:xfrm>
              <a:off x="832449" y="4548663"/>
              <a:ext cx="1273773" cy="877094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" idx="3"/>
              <a:endCxn id="20" idx="1"/>
            </p:cNvCxnSpPr>
            <p:nvPr/>
          </p:nvCxnSpPr>
          <p:spPr>
            <a:xfrm>
              <a:off x="832449" y="4548663"/>
              <a:ext cx="1280123" cy="132715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" idx="3"/>
              <a:endCxn id="18" idx="1"/>
            </p:cNvCxnSpPr>
            <p:nvPr/>
          </p:nvCxnSpPr>
          <p:spPr>
            <a:xfrm flipV="1">
              <a:off x="832449" y="4984432"/>
              <a:ext cx="1273773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" idx="3"/>
              <a:endCxn id="19" idx="1"/>
            </p:cNvCxnSpPr>
            <p:nvPr/>
          </p:nvCxnSpPr>
          <p:spPr>
            <a:xfrm>
              <a:off x="832449" y="4984750"/>
              <a:ext cx="1273773" cy="44100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" idx="3"/>
              <a:endCxn id="20" idx="1"/>
            </p:cNvCxnSpPr>
            <p:nvPr/>
          </p:nvCxnSpPr>
          <p:spPr>
            <a:xfrm>
              <a:off x="832449" y="4984750"/>
              <a:ext cx="1280123" cy="8910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3"/>
              <a:endCxn id="19" idx="1"/>
            </p:cNvCxnSpPr>
            <p:nvPr/>
          </p:nvCxnSpPr>
          <p:spPr>
            <a:xfrm flipV="1">
              <a:off x="821336" y="5425757"/>
              <a:ext cx="1284886" cy="79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5" idx="3"/>
              <a:endCxn id="18" idx="1"/>
            </p:cNvCxnSpPr>
            <p:nvPr/>
          </p:nvCxnSpPr>
          <p:spPr>
            <a:xfrm flipV="1">
              <a:off x="821336" y="4984432"/>
              <a:ext cx="1284886" cy="4421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5" idx="3"/>
              <a:endCxn id="20" idx="1"/>
            </p:cNvCxnSpPr>
            <p:nvPr/>
          </p:nvCxnSpPr>
          <p:spPr>
            <a:xfrm>
              <a:off x="821336" y="5426550"/>
              <a:ext cx="1291236" cy="4492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6" idx="3"/>
              <a:endCxn id="20" idx="1"/>
            </p:cNvCxnSpPr>
            <p:nvPr/>
          </p:nvCxnSpPr>
          <p:spPr>
            <a:xfrm flipV="1">
              <a:off x="838200" y="5875813"/>
              <a:ext cx="1274372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6" idx="3"/>
              <a:endCxn id="19" idx="1"/>
            </p:cNvCxnSpPr>
            <p:nvPr/>
          </p:nvCxnSpPr>
          <p:spPr>
            <a:xfrm flipV="1">
              <a:off x="838200" y="5425757"/>
              <a:ext cx="1268022" cy="450374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6" idx="3"/>
              <a:endCxn id="18" idx="1"/>
            </p:cNvCxnSpPr>
            <p:nvPr/>
          </p:nvCxnSpPr>
          <p:spPr>
            <a:xfrm flipV="1">
              <a:off x="838200" y="4984432"/>
              <a:ext cx="1268022" cy="891699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771314" y="4221143"/>
              <a:ext cx="0" cy="1692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507984" y="3882589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81" name="Object 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1201805"/>
                </p:ext>
              </p:extLst>
            </p:nvPr>
          </p:nvGraphicFramePr>
          <p:xfrm>
            <a:off x="3665745" y="4453889"/>
            <a:ext cx="223837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8" name="Equation" r:id="rId19" imgW="253800" imgH="215640" progId="Equation.3">
                    <p:embed/>
                  </p:oleObj>
                </mc:Choice>
                <mc:Fallback>
                  <p:oleObj name="Equation" r:id="rId19" imgW="253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745" y="4453889"/>
                          <a:ext cx="223837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89557"/>
                </p:ext>
              </p:extLst>
            </p:nvPr>
          </p:nvGraphicFramePr>
          <p:xfrm>
            <a:off x="3643520" y="4890452"/>
            <a:ext cx="246062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9" name="Equation" r:id="rId20" imgW="279360" imgH="215640" progId="Equation.3">
                    <p:embed/>
                  </p:oleObj>
                </mc:Choice>
                <mc:Fallback>
                  <p:oleObj name="Equation" r:id="rId20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520" y="4890452"/>
                          <a:ext cx="246062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451195"/>
                </p:ext>
              </p:extLst>
            </p:nvPr>
          </p:nvGraphicFramePr>
          <p:xfrm>
            <a:off x="3643520" y="5325427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0" name="Equation" r:id="rId21" imgW="266400" imgH="228600" progId="Equation.3">
                    <p:embed/>
                  </p:oleObj>
                </mc:Choice>
                <mc:Fallback>
                  <p:oleObj name="Equation" r:id="rId21" imgW="266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520" y="5325427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53387"/>
                </p:ext>
              </p:extLst>
            </p:nvPr>
          </p:nvGraphicFramePr>
          <p:xfrm>
            <a:off x="3649870" y="5781039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1" name="Equation" r:id="rId22" imgW="279360" imgH="215640" progId="Equation.3">
                    <p:embed/>
                  </p:oleObj>
                </mc:Choice>
                <mc:Fallback>
                  <p:oleObj name="Equation" r:id="rId22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870" y="5781039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" name="Straight Connector 84"/>
            <p:cNvCxnSpPr>
              <a:stCxn id="17" idx="3"/>
              <a:endCxn id="81" idx="1"/>
            </p:cNvCxnSpPr>
            <p:nvPr/>
          </p:nvCxnSpPr>
          <p:spPr>
            <a:xfrm flipV="1">
              <a:off x="2352284" y="4548345"/>
              <a:ext cx="1313461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8" idx="3"/>
              <a:endCxn id="81" idx="1"/>
            </p:cNvCxnSpPr>
            <p:nvPr/>
          </p:nvCxnSpPr>
          <p:spPr>
            <a:xfrm flipV="1">
              <a:off x="2352284" y="4548345"/>
              <a:ext cx="1313461" cy="4360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19" idx="3"/>
              <a:endCxn id="81" idx="1"/>
            </p:cNvCxnSpPr>
            <p:nvPr/>
          </p:nvCxnSpPr>
          <p:spPr>
            <a:xfrm flipV="1">
              <a:off x="2341172" y="4548345"/>
              <a:ext cx="1324573" cy="87741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20" idx="3"/>
              <a:endCxn id="81" idx="1"/>
            </p:cNvCxnSpPr>
            <p:nvPr/>
          </p:nvCxnSpPr>
          <p:spPr>
            <a:xfrm flipV="1">
              <a:off x="2358634" y="4548345"/>
              <a:ext cx="1307111" cy="132746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7" idx="3"/>
              <a:endCxn id="82" idx="1"/>
            </p:cNvCxnSpPr>
            <p:nvPr/>
          </p:nvCxnSpPr>
          <p:spPr>
            <a:xfrm>
              <a:off x="2352284" y="4548663"/>
              <a:ext cx="1291236" cy="435451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7" idx="3"/>
              <a:endCxn id="83" idx="1"/>
            </p:cNvCxnSpPr>
            <p:nvPr/>
          </p:nvCxnSpPr>
          <p:spPr>
            <a:xfrm>
              <a:off x="2352284" y="4548663"/>
              <a:ext cx="1291236" cy="87677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" idx="3"/>
              <a:endCxn id="84" idx="1"/>
            </p:cNvCxnSpPr>
            <p:nvPr/>
          </p:nvCxnSpPr>
          <p:spPr>
            <a:xfrm>
              <a:off x="2352284" y="4548663"/>
              <a:ext cx="1297586" cy="132683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8" idx="3"/>
              <a:endCxn id="82" idx="1"/>
            </p:cNvCxnSpPr>
            <p:nvPr/>
          </p:nvCxnSpPr>
          <p:spPr>
            <a:xfrm flipV="1">
              <a:off x="2352284" y="4984114"/>
              <a:ext cx="1291236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8" idx="3"/>
              <a:endCxn id="83" idx="1"/>
            </p:cNvCxnSpPr>
            <p:nvPr/>
          </p:nvCxnSpPr>
          <p:spPr>
            <a:xfrm>
              <a:off x="2352284" y="4984432"/>
              <a:ext cx="1291236" cy="44100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8" idx="3"/>
              <a:endCxn id="84" idx="1"/>
            </p:cNvCxnSpPr>
            <p:nvPr/>
          </p:nvCxnSpPr>
          <p:spPr>
            <a:xfrm>
              <a:off x="2352284" y="4984432"/>
              <a:ext cx="1297586" cy="8910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9" idx="3"/>
              <a:endCxn id="83" idx="1"/>
            </p:cNvCxnSpPr>
            <p:nvPr/>
          </p:nvCxnSpPr>
          <p:spPr>
            <a:xfrm flipV="1">
              <a:off x="2341172" y="5425439"/>
              <a:ext cx="1302348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9" idx="3"/>
              <a:endCxn id="82" idx="1"/>
            </p:cNvCxnSpPr>
            <p:nvPr/>
          </p:nvCxnSpPr>
          <p:spPr>
            <a:xfrm flipV="1">
              <a:off x="2341172" y="4984114"/>
              <a:ext cx="1302348" cy="44164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9" idx="3"/>
              <a:endCxn id="84" idx="1"/>
            </p:cNvCxnSpPr>
            <p:nvPr/>
          </p:nvCxnSpPr>
          <p:spPr>
            <a:xfrm>
              <a:off x="2341172" y="5425757"/>
              <a:ext cx="1308698" cy="44973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0" idx="3"/>
              <a:endCxn id="84" idx="1"/>
            </p:cNvCxnSpPr>
            <p:nvPr/>
          </p:nvCxnSpPr>
          <p:spPr>
            <a:xfrm flipV="1">
              <a:off x="2358634" y="5875495"/>
              <a:ext cx="1291236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0" idx="3"/>
              <a:endCxn id="83" idx="1"/>
            </p:cNvCxnSpPr>
            <p:nvPr/>
          </p:nvCxnSpPr>
          <p:spPr>
            <a:xfrm flipV="1">
              <a:off x="2358634" y="5425439"/>
              <a:ext cx="1284886" cy="450374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82" idx="1"/>
            </p:cNvCxnSpPr>
            <p:nvPr/>
          </p:nvCxnSpPr>
          <p:spPr>
            <a:xfrm flipV="1">
              <a:off x="2375498" y="4984114"/>
              <a:ext cx="1268022" cy="891699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8" name="Object 1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1269542"/>
                </p:ext>
              </p:extLst>
            </p:nvPr>
          </p:nvGraphicFramePr>
          <p:xfrm>
            <a:off x="527050" y="6271516"/>
            <a:ext cx="379730" cy="2658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2" name="Equation" r:id="rId23" imgW="342720" imgH="241200" progId="Equation.3">
                    <p:embed/>
                  </p:oleObj>
                </mc:Choice>
                <mc:Fallback>
                  <p:oleObj name="Equation" r:id="rId23" imgW="342720" imgH="241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50" y="6271516"/>
                          <a:ext cx="379730" cy="2658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921700"/>
                </p:ext>
              </p:extLst>
            </p:nvPr>
          </p:nvGraphicFramePr>
          <p:xfrm>
            <a:off x="2030413" y="6292850"/>
            <a:ext cx="407987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3" name="Equation" r:id="rId25" imgW="368280" imgH="241200" progId="Equation.3">
                    <p:embed/>
                  </p:oleObj>
                </mc:Choice>
                <mc:Fallback>
                  <p:oleObj name="Equation" r:id="rId25" imgW="368280" imgH="2412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0413" y="6292850"/>
                          <a:ext cx="407987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1270312"/>
                </p:ext>
              </p:extLst>
            </p:nvPr>
          </p:nvGraphicFramePr>
          <p:xfrm>
            <a:off x="3509963" y="6292850"/>
            <a:ext cx="39370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4" name="Equation" r:id="rId27" imgW="355320" imgH="241200" progId="Equation.3">
                    <p:embed/>
                  </p:oleObj>
                </mc:Choice>
                <mc:Fallback>
                  <p:oleObj name="Equation" r:id="rId27" imgW="355320" imgH="24120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963" y="6292850"/>
                          <a:ext cx="39370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" name="TextBox 121"/>
            <p:cNvSpPr txBox="1"/>
            <p:nvPr/>
          </p:nvSpPr>
          <p:spPr>
            <a:xfrm>
              <a:off x="4335565" y="6264152"/>
              <a:ext cx="1171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ST-Input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334" y="4003299"/>
            <a:ext cx="5322267" cy="2843704"/>
            <a:chOff x="184311" y="3759002"/>
            <a:chExt cx="5322267" cy="2843704"/>
          </a:xfrm>
        </p:grpSpPr>
        <p:graphicFrame>
          <p:nvGraphicFramePr>
            <p:cNvPr id="147" name="Object 1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0388559"/>
                </p:ext>
              </p:extLst>
            </p:nvPr>
          </p:nvGraphicFramePr>
          <p:xfrm>
            <a:off x="608611" y="4454207"/>
            <a:ext cx="223838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5" name="Equation" r:id="rId29" imgW="253800" imgH="215640" progId="Equation.3">
                    <p:embed/>
                  </p:oleObj>
                </mc:Choice>
                <mc:Fallback>
                  <p:oleObj name="Equation" r:id="rId29" imgW="253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611" y="4454207"/>
                          <a:ext cx="223838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8" name="Object 1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0102913"/>
                </p:ext>
              </p:extLst>
            </p:nvPr>
          </p:nvGraphicFramePr>
          <p:xfrm>
            <a:off x="586386" y="4890294"/>
            <a:ext cx="246063" cy="188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6" name="Equation" r:id="rId30" imgW="279360" imgH="215640" progId="Equation.3">
                    <p:embed/>
                  </p:oleObj>
                </mc:Choice>
                <mc:Fallback>
                  <p:oleObj name="Equation" r:id="rId30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386" y="4890294"/>
                          <a:ext cx="246063" cy="188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9" name="Straight Arrow Connector 148"/>
            <p:cNvCxnSpPr/>
            <p:nvPr/>
          </p:nvCxnSpPr>
          <p:spPr>
            <a:xfrm>
              <a:off x="184311" y="4302052"/>
              <a:ext cx="4623909" cy="40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4335565" y="3759002"/>
              <a:ext cx="11710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Important Time Points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720530" y="4221461"/>
              <a:ext cx="0" cy="16927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457200" y="3882907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t–1  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2234016" y="4221461"/>
              <a:ext cx="0" cy="1692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1970686" y="3882907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155" name="Object 1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6205543"/>
                </p:ext>
              </p:extLst>
            </p:nvPr>
          </p:nvGraphicFramePr>
          <p:xfrm>
            <a:off x="586386" y="5326538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7" name="Equation" r:id="rId31" imgW="266400" imgH="228600" progId="Equation.3">
                    <p:embed/>
                  </p:oleObj>
                </mc:Choice>
                <mc:Fallback>
                  <p:oleObj name="Equation" r:id="rId31" imgW="266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386" y="5326538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" name="Object 1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9357328"/>
                </p:ext>
              </p:extLst>
            </p:nvPr>
          </p:nvGraphicFramePr>
          <p:xfrm>
            <a:off x="592138" y="5781675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8" name="Equation" r:id="rId32" imgW="279360" imgH="215640" progId="Equation.3">
                    <p:embed/>
                  </p:oleObj>
                </mc:Choice>
                <mc:Fallback>
                  <p:oleObj name="Equation" r:id="rId32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138" y="5781675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7" name="Object 1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5923044"/>
                </p:ext>
              </p:extLst>
            </p:nvPr>
          </p:nvGraphicFramePr>
          <p:xfrm>
            <a:off x="2128447" y="4454207"/>
            <a:ext cx="223837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" name="Equation" r:id="rId33" imgW="253800" imgH="215640" progId="Equation.3">
                    <p:embed/>
                  </p:oleObj>
                </mc:Choice>
                <mc:Fallback>
                  <p:oleObj name="Equation" r:id="rId33" imgW="253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8447" y="4454207"/>
                          <a:ext cx="223837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" name="Object 1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755531"/>
                </p:ext>
              </p:extLst>
            </p:nvPr>
          </p:nvGraphicFramePr>
          <p:xfrm>
            <a:off x="2106222" y="4890770"/>
            <a:ext cx="246062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" name="Equation" r:id="rId34" imgW="279360" imgH="215640" progId="Equation.3">
                    <p:embed/>
                  </p:oleObj>
                </mc:Choice>
                <mc:Fallback>
                  <p:oleObj name="Equation" r:id="rId34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6222" y="4890770"/>
                          <a:ext cx="246062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" name="Object 1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4340239"/>
                </p:ext>
              </p:extLst>
            </p:nvPr>
          </p:nvGraphicFramePr>
          <p:xfrm>
            <a:off x="2106222" y="5325745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" name="Equation" r:id="rId35" imgW="266400" imgH="228600" progId="Equation.3">
                    <p:embed/>
                  </p:oleObj>
                </mc:Choice>
                <mc:Fallback>
                  <p:oleObj name="Equation" r:id="rId35" imgW="266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6222" y="5325745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9627831"/>
                </p:ext>
              </p:extLst>
            </p:nvPr>
          </p:nvGraphicFramePr>
          <p:xfrm>
            <a:off x="2112572" y="5781357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2" name="Equation" r:id="rId36" imgW="279360" imgH="215640" progId="Equation.3">
                    <p:embed/>
                  </p:oleObj>
                </mc:Choice>
                <mc:Fallback>
                  <p:oleObj name="Equation" r:id="rId36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572" y="5781357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1" name="Straight Connector 160"/>
            <p:cNvCxnSpPr>
              <a:stCxn id="147" idx="3"/>
              <a:endCxn id="157" idx="1"/>
            </p:cNvCxnSpPr>
            <p:nvPr/>
          </p:nvCxnSpPr>
          <p:spPr>
            <a:xfrm>
              <a:off x="832449" y="4548663"/>
              <a:ext cx="129599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48" idx="3"/>
              <a:endCxn id="157" idx="1"/>
            </p:cNvCxnSpPr>
            <p:nvPr/>
          </p:nvCxnSpPr>
          <p:spPr>
            <a:xfrm flipV="1">
              <a:off x="832449" y="4548663"/>
              <a:ext cx="1295998" cy="4360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55" idx="3"/>
              <a:endCxn id="157" idx="1"/>
            </p:cNvCxnSpPr>
            <p:nvPr/>
          </p:nvCxnSpPr>
          <p:spPr>
            <a:xfrm flipV="1">
              <a:off x="821336" y="4548663"/>
              <a:ext cx="1307111" cy="8778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6" idx="3"/>
              <a:endCxn id="157" idx="1"/>
            </p:cNvCxnSpPr>
            <p:nvPr/>
          </p:nvCxnSpPr>
          <p:spPr>
            <a:xfrm flipV="1">
              <a:off x="838200" y="4548663"/>
              <a:ext cx="1290247" cy="132746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47" idx="3"/>
              <a:endCxn id="158" idx="1"/>
            </p:cNvCxnSpPr>
            <p:nvPr/>
          </p:nvCxnSpPr>
          <p:spPr>
            <a:xfrm>
              <a:off x="832449" y="4548663"/>
              <a:ext cx="1273773" cy="4357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47" idx="3"/>
              <a:endCxn id="159" idx="1"/>
            </p:cNvCxnSpPr>
            <p:nvPr/>
          </p:nvCxnSpPr>
          <p:spPr>
            <a:xfrm>
              <a:off x="832449" y="4548663"/>
              <a:ext cx="1273773" cy="877094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47" idx="3"/>
              <a:endCxn id="160" idx="1"/>
            </p:cNvCxnSpPr>
            <p:nvPr/>
          </p:nvCxnSpPr>
          <p:spPr>
            <a:xfrm>
              <a:off x="832449" y="4548663"/>
              <a:ext cx="1280123" cy="132715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8" idx="3"/>
              <a:endCxn id="158" idx="1"/>
            </p:cNvCxnSpPr>
            <p:nvPr/>
          </p:nvCxnSpPr>
          <p:spPr>
            <a:xfrm flipV="1">
              <a:off x="832449" y="4984432"/>
              <a:ext cx="1273773" cy="31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8" idx="3"/>
              <a:endCxn id="159" idx="1"/>
            </p:cNvCxnSpPr>
            <p:nvPr/>
          </p:nvCxnSpPr>
          <p:spPr>
            <a:xfrm>
              <a:off x="832449" y="4984750"/>
              <a:ext cx="1273773" cy="44100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48" idx="3"/>
              <a:endCxn id="160" idx="1"/>
            </p:cNvCxnSpPr>
            <p:nvPr/>
          </p:nvCxnSpPr>
          <p:spPr>
            <a:xfrm>
              <a:off x="832449" y="4984750"/>
              <a:ext cx="1280123" cy="8910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5" idx="3"/>
              <a:endCxn id="158" idx="1"/>
            </p:cNvCxnSpPr>
            <p:nvPr/>
          </p:nvCxnSpPr>
          <p:spPr>
            <a:xfrm flipV="1">
              <a:off x="821336" y="4984432"/>
              <a:ext cx="1284886" cy="4421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5" idx="3"/>
              <a:endCxn id="160" idx="1"/>
            </p:cNvCxnSpPr>
            <p:nvPr/>
          </p:nvCxnSpPr>
          <p:spPr>
            <a:xfrm>
              <a:off x="821336" y="5426550"/>
              <a:ext cx="1291236" cy="449263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6" idx="3"/>
              <a:endCxn id="160" idx="1"/>
            </p:cNvCxnSpPr>
            <p:nvPr/>
          </p:nvCxnSpPr>
          <p:spPr>
            <a:xfrm flipV="1">
              <a:off x="838200" y="5875813"/>
              <a:ext cx="1274372" cy="31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6" idx="3"/>
              <a:endCxn id="159" idx="1"/>
            </p:cNvCxnSpPr>
            <p:nvPr/>
          </p:nvCxnSpPr>
          <p:spPr>
            <a:xfrm flipV="1">
              <a:off x="838200" y="5425757"/>
              <a:ext cx="1268022" cy="450374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6" idx="3"/>
              <a:endCxn id="158" idx="1"/>
            </p:cNvCxnSpPr>
            <p:nvPr/>
          </p:nvCxnSpPr>
          <p:spPr>
            <a:xfrm flipV="1">
              <a:off x="838200" y="4984432"/>
              <a:ext cx="1268022" cy="891699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771314" y="4221143"/>
              <a:ext cx="0" cy="16927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/>
            <p:cNvSpPr txBox="1"/>
            <p:nvPr/>
          </p:nvSpPr>
          <p:spPr>
            <a:xfrm>
              <a:off x="3507984" y="3882589"/>
              <a:ext cx="553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179" name="Object 1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1795339"/>
                </p:ext>
              </p:extLst>
            </p:nvPr>
          </p:nvGraphicFramePr>
          <p:xfrm>
            <a:off x="3665745" y="4453889"/>
            <a:ext cx="223837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3" name="Equation" r:id="rId37" imgW="253800" imgH="215640" progId="Equation.3">
                    <p:embed/>
                  </p:oleObj>
                </mc:Choice>
                <mc:Fallback>
                  <p:oleObj name="Equation" r:id="rId37" imgW="253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745" y="4453889"/>
                          <a:ext cx="223837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" name="Object 1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2504905"/>
                </p:ext>
              </p:extLst>
            </p:nvPr>
          </p:nvGraphicFramePr>
          <p:xfrm>
            <a:off x="3643520" y="4890452"/>
            <a:ext cx="246062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4" name="Equation" r:id="rId38" imgW="279360" imgH="215640" progId="Equation.3">
                    <p:embed/>
                  </p:oleObj>
                </mc:Choice>
                <mc:Fallback>
                  <p:oleObj name="Equation" r:id="rId38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520" y="4890452"/>
                          <a:ext cx="246062" cy="187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Object 1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2378675"/>
                </p:ext>
              </p:extLst>
            </p:nvPr>
          </p:nvGraphicFramePr>
          <p:xfrm>
            <a:off x="3643520" y="5325427"/>
            <a:ext cx="2349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5" name="Equation" r:id="rId39" imgW="266400" imgH="228600" progId="Equation.3">
                    <p:embed/>
                  </p:oleObj>
                </mc:Choice>
                <mc:Fallback>
                  <p:oleObj name="Equation" r:id="rId39" imgW="266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520" y="5325427"/>
                          <a:ext cx="2349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" name="Object 1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2144545"/>
                </p:ext>
              </p:extLst>
            </p:nvPr>
          </p:nvGraphicFramePr>
          <p:xfrm>
            <a:off x="3649870" y="5781039"/>
            <a:ext cx="246062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6" name="Equation" r:id="rId40" imgW="279360" imgH="215640" progId="Equation.3">
                    <p:embed/>
                  </p:oleObj>
                </mc:Choice>
                <mc:Fallback>
                  <p:oleObj name="Equation" r:id="rId40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870" y="5781039"/>
                          <a:ext cx="246062" cy="188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3" name="Straight Connector 182"/>
            <p:cNvCxnSpPr>
              <a:stCxn id="157" idx="3"/>
              <a:endCxn id="179" idx="1"/>
            </p:cNvCxnSpPr>
            <p:nvPr/>
          </p:nvCxnSpPr>
          <p:spPr>
            <a:xfrm flipV="1">
              <a:off x="2352284" y="4548345"/>
              <a:ext cx="1313461" cy="31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58" idx="3"/>
              <a:endCxn id="179" idx="1"/>
            </p:cNvCxnSpPr>
            <p:nvPr/>
          </p:nvCxnSpPr>
          <p:spPr>
            <a:xfrm flipV="1">
              <a:off x="2352284" y="4548345"/>
              <a:ext cx="1313461" cy="43608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59" idx="3"/>
              <a:endCxn id="179" idx="1"/>
            </p:cNvCxnSpPr>
            <p:nvPr/>
          </p:nvCxnSpPr>
          <p:spPr>
            <a:xfrm flipV="1">
              <a:off x="2341172" y="4548345"/>
              <a:ext cx="1324573" cy="87741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60" idx="3"/>
              <a:endCxn id="179" idx="1"/>
            </p:cNvCxnSpPr>
            <p:nvPr/>
          </p:nvCxnSpPr>
          <p:spPr>
            <a:xfrm flipV="1">
              <a:off x="2358634" y="4548345"/>
              <a:ext cx="1307111" cy="132746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57" idx="3"/>
              <a:endCxn id="180" idx="1"/>
            </p:cNvCxnSpPr>
            <p:nvPr/>
          </p:nvCxnSpPr>
          <p:spPr>
            <a:xfrm>
              <a:off x="2352284" y="4548663"/>
              <a:ext cx="1291236" cy="435451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57" idx="3"/>
              <a:endCxn id="181" idx="1"/>
            </p:cNvCxnSpPr>
            <p:nvPr/>
          </p:nvCxnSpPr>
          <p:spPr>
            <a:xfrm>
              <a:off x="2352284" y="4548663"/>
              <a:ext cx="1291236" cy="87677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57" idx="3"/>
              <a:endCxn id="182" idx="1"/>
            </p:cNvCxnSpPr>
            <p:nvPr/>
          </p:nvCxnSpPr>
          <p:spPr>
            <a:xfrm>
              <a:off x="2352284" y="4548663"/>
              <a:ext cx="1297586" cy="132683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58" idx="3"/>
              <a:endCxn id="180" idx="1"/>
            </p:cNvCxnSpPr>
            <p:nvPr/>
          </p:nvCxnSpPr>
          <p:spPr>
            <a:xfrm flipV="1">
              <a:off x="2352284" y="4984114"/>
              <a:ext cx="1291236" cy="318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58" idx="3"/>
              <a:endCxn id="181" idx="1"/>
            </p:cNvCxnSpPr>
            <p:nvPr/>
          </p:nvCxnSpPr>
          <p:spPr>
            <a:xfrm>
              <a:off x="2352284" y="4984432"/>
              <a:ext cx="1291236" cy="44100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58" idx="3"/>
              <a:endCxn id="182" idx="1"/>
            </p:cNvCxnSpPr>
            <p:nvPr/>
          </p:nvCxnSpPr>
          <p:spPr>
            <a:xfrm>
              <a:off x="2352284" y="4984432"/>
              <a:ext cx="1297586" cy="89106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59" idx="3"/>
              <a:endCxn id="181" idx="1"/>
            </p:cNvCxnSpPr>
            <p:nvPr/>
          </p:nvCxnSpPr>
          <p:spPr>
            <a:xfrm flipV="1">
              <a:off x="2341172" y="5425439"/>
              <a:ext cx="1302348" cy="31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59" idx="3"/>
              <a:endCxn id="180" idx="1"/>
            </p:cNvCxnSpPr>
            <p:nvPr/>
          </p:nvCxnSpPr>
          <p:spPr>
            <a:xfrm flipV="1">
              <a:off x="2341172" y="4984114"/>
              <a:ext cx="1302348" cy="441643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59" idx="3"/>
              <a:endCxn id="182" idx="1"/>
            </p:cNvCxnSpPr>
            <p:nvPr/>
          </p:nvCxnSpPr>
          <p:spPr>
            <a:xfrm>
              <a:off x="2341172" y="5425757"/>
              <a:ext cx="1308698" cy="44973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60" idx="3"/>
              <a:endCxn id="182" idx="1"/>
            </p:cNvCxnSpPr>
            <p:nvPr/>
          </p:nvCxnSpPr>
          <p:spPr>
            <a:xfrm flipV="1">
              <a:off x="2358634" y="5875495"/>
              <a:ext cx="1291236" cy="318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60" idx="3"/>
              <a:endCxn id="181" idx="1"/>
            </p:cNvCxnSpPr>
            <p:nvPr/>
          </p:nvCxnSpPr>
          <p:spPr>
            <a:xfrm flipV="1">
              <a:off x="2358634" y="5425439"/>
              <a:ext cx="1284886" cy="450374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0" idx="1"/>
            </p:cNvCxnSpPr>
            <p:nvPr/>
          </p:nvCxnSpPr>
          <p:spPr>
            <a:xfrm flipV="1">
              <a:off x="2375498" y="4984114"/>
              <a:ext cx="1268022" cy="891699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9" name="Object 1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9697681"/>
                </p:ext>
              </p:extLst>
            </p:nvPr>
          </p:nvGraphicFramePr>
          <p:xfrm>
            <a:off x="527050" y="6271516"/>
            <a:ext cx="379730" cy="2658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" name="Equation" r:id="rId41" imgW="342720" imgH="241200" progId="Equation.3">
                    <p:embed/>
                  </p:oleObj>
                </mc:Choice>
                <mc:Fallback>
                  <p:oleObj name="Equation" r:id="rId41" imgW="3427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50" y="6271516"/>
                          <a:ext cx="379730" cy="2658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accent3">
                              <a:lumMod val="50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" name="Object 1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0164581"/>
                </p:ext>
              </p:extLst>
            </p:nvPr>
          </p:nvGraphicFramePr>
          <p:xfrm>
            <a:off x="2030413" y="6292850"/>
            <a:ext cx="407987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8" name="Equation" r:id="rId42" imgW="368280" imgH="241200" progId="Equation.3">
                    <p:embed/>
                  </p:oleObj>
                </mc:Choice>
                <mc:Fallback>
                  <p:oleObj name="Equation" r:id="rId42" imgW="3682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0413" y="6292850"/>
                          <a:ext cx="407987" cy="26511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accent3">
                              <a:lumMod val="50000"/>
                            </a:schemeClr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1" name="Object 2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2699363"/>
                </p:ext>
              </p:extLst>
            </p:nvPr>
          </p:nvGraphicFramePr>
          <p:xfrm>
            <a:off x="3509963" y="6292850"/>
            <a:ext cx="39370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" name="Equation" r:id="rId43" imgW="355320" imgH="241200" progId="Equation.3">
                    <p:embed/>
                  </p:oleObj>
                </mc:Choice>
                <mc:Fallback>
                  <p:oleObj name="Equation" r:id="rId43" imgW="3553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963" y="6292850"/>
                          <a:ext cx="393700" cy="26511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accent3">
                              <a:lumMod val="50000"/>
                            </a:schemeClr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2" name="TextBox 201"/>
            <p:cNvSpPr txBox="1"/>
            <p:nvPr/>
          </p:nvSpPr>
          <p:spPr>
            <a:xfrm>
              <a:off x="4335565" y="6264152"/>
              <a:ext cx="1171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ST-Input</a:t>
              </a:r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graphicFrame>
          <p:nvGraphicFramePr>
            <p:cNvPr id="203" name="Object 2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777912"/>
                </p:ext>
              </p:extLst>
            </p:nvPr>
          </p:nvGraphicFramePr>
          <p:xfrm>
            <a:off x="1281112" y="5205491"/>
            <a:ext cx="352425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0" name="Equation" r:id="rId44" imgW="317160" imgH="203040" progId="Equation.3">
                    <p:embed/>
                  </p:oleObj>
                </mc:Choice>
                <mc:Fallback>
                  <p:oleObj name="Equation" r:id="rId44" imgW="3171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112" y="5205491"/>
                          <a:ext cx="352425" cy="2222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1" name="Straight Connector 170"/>
            <p:cNvCxnSpPr>
              <a:stCxn id="155" idx="3"/>
              <a:endCxn id="159" idx="1"/>
            </p:cNvCxnSpPr>
            <p:nvPr/>
          </p:nvCxnSpPr>
          <p:spPr>
            <a:xfrm flipV="1">
              <a:off x="821336" y="5425757"/>
              <a:ext cx="1284886" cy="79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8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1486962" y="5153934"/>
            <a:ext cx="7163410" cy="210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Fig:lightdetections</a:t>
            </a:r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769124" y="6433546"/>
            <a:ext cx="78680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48312" y="6394870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Frame Number</a:t>
            </a:r>
          </a:p>
          <a:p>
            <a:r>
              <a:rPr lang="en-US" sz="1000" i="1" dirty="0" smtClean="0"/>
              <a:t>(not drawn to scale)</a:t>
            </a:r>
            <a:endParaRPr lang="en-US" sz="1000" i="1" dirty="0"/>
          </a:p>
        </p:txBody>
      </p:sp>
      <p:sp>
        <p:nvSpPr>
          <p:cNvPr id="106" name="Isosceles Triangle 105"/>
          <p:cNvSpPr/>
          <p:nvPr/>
        </p:nvSpPr>
        <p:spPr>
          <a:xfrm>
            <a:off x="1244183" y="5170162"/>
            <a:ext cx="206353" cy="177891"/>
          </a:xfrm>
          <a:prstGeom prst="triangle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32502" y="5120609"/>
            <a:ext cx="52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/>
              <a:t>ST Detections</a:t>
            </a:r>
            <a:endParaRPr lang="en-US" sz="9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982260" y="6484383"/>
            <a:ext cx="455726" cy="221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11949</a:t>
            </a:r>
            <a:endParaRPr lang="en-US" sz="9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372223" y="6484038"/>
            <a:ext cx="455726" cy="221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11941</a:t>
            </a:r>
            <a:endParaRPr lang="en-US" sz="9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731860" y="6484211"/>
            <a:ext cx="455726" cy="221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11881</a:t>
            </a:r>
            <a:endParaRPr lang="en-US" sz="9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510445" y="6484384"/>
            <a:ext cx="455726" cy="138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10335</a:t>
            </a:r>
            <a:endParaRPr lang="en-US" sz="9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900955" y="6484384"/>
            <a:ext cx="455726" cy="138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10333</a:t>
            </a:r>
            <a:endParaRPr lang="en-US" sz="9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168466" y="6484038"/>
            <a:ext cx="2534671" cy="138846"/>
            <a:chOff x="1928692" y="5453449"/>
            <a:chExt cx="2762534" cy="138845"/>
          </a:xfrm>
        </p:grpSpPr>
        <p:sp>
          <p:nvSpPr>
            <p:cNvPr id="114" name="TextBox 113"/>
            <p:cNvSpPr txBox="1"/>
            <p:nvPr/>
          </p:nvSpPr>
          <p:spPr>
            <a:xfrm>
              <a:off x="4235500" y="5453452"/>
              <a:ext cx="455726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1352</a:t>
              </a:r>
              <a:endParaRPr lang="en-US" sz="9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547410" y="5453794"/>
              <a:ext cx="455726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1348</a:t>
              </a:r>
              <a:endParaRPr lang="en-US" sz="9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778983" y="5453451"/>
              <a:ext cx="455726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1347</a:t>
              </a:r>
              <a:endParaRPr lang="en-US" sz="9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928692" y="5453449"/>
              <a:ext cx="455726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1345</a:t>
              </a:r>
              <a:endParaRPr lang="en-US" sz="900" dirty="0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6176242" y="6484384"/>
            <a:ext cx="45572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smtClean="0"/>
              <a:t>11877</a:t>
            </a:r>
            <a:endParaRPr lang="en-US" sz="900" dirty="0"/>
          </a:p>
        </p:txBody>
      </p:sp>
      <p:sp>
        <p:nvSpPr>
          <p:cNvPr id="17" name="Freeform 16"/>
          <p:cNvSpPr/>
          <p:nvPr/>
        </p:nvSpPr>
        <p:spPr>
          <a:xfrm>
            <a:off x="1485751" y="5145362"/>
            <a:ext cx="7146151" cy="222837"/>
          </a:xfrm>
          <a:custGeom>
            <a:avLst/>
            <a:gdLst>
              <a:gd name="connsiteX0" fmla="*/ 0 w 7146151"/>
              <a:gd name="connsiteY0" fmla="*/ 0 h 222837"/>
              <a:gd name="connsiteX1" fmla="*/ 783771 w 7146151"/>
              <a:gd name="connsiteY1" fmla="*/ 0 h 222837"/>
              <a:gd name="connsiteX2" fmla="*/ 783771 w 7146151"/>
              <a:gd name="connsiteY2" fmla="*/ 215153 h 222837"/>
              <a:gd name="connsiteX3" fmla="*/ 1605963 w 7146151"/>
              <a:gd name="connsiteY3" fmla="*/ 215153 h 222837"/>
              <a:gd name="connsiteX4" fmla="*/ 1605963 w 7146151"/>
              <a:gd name="connsiteY4" fmla="*/ 23052 h 222837"/>
              <a:gd name="connsiteX5" fmla="*/ 2312894 w 7146151"/>
              <a:gd name="connsiteY5" fmla="*/ 23052 h 222837"/>
              <a:gd name="connsiteX6" fmla="*/ 2312894 w 7146151"/>
              <a:gd name="connsiteY6" fmla="*/ 222837 h 222837"/>
              <a:gd name="connsiteX7" fmla="*/ 3019825 w 7146151"/>
              <a:gd name="connsiteY7" fmla="*/ 222837 h 222837"/>
              <a:gd name="connsiteX8" fmla="*/ 3019825 w 7146151"/>
              <a:gd name="connsiteY8" fmla="*/ 7684 h 222837"/>
              <a:gd name="connsiteX9" fmla="*/ 3696020 w 7146151"/>
              <a:gd name="connsiteY9" fmla="*/ 7684 h 222837"/>
              <a:gd name="connsiteX10" fmla="*/ 3696020 w 7146151"/>
              <a:gd name="connsiteY10" fmla="*/ 199785 h 222837"/>
              <a:gd name="connsiteX11" fmla="*/ 4249271 w 7146151"/>
              <a:gd name="connsiteY11" fmla="*/ 199785 h 222837"/>
              <a:gd name="connsiteX12" fmla="*/ 4249271 w 7146151"/>
              <a:gd name="connsiteY12" fmla="*/ 7684 h 222837"/>
              <a:gd name="connsiteX13" fmla="*/ 4902413 w 7146151"/>
              <a:gd name="connsiteY13" fmla="*/ 7684 h 222837"/>
              <a:gd name="connsiteX14" fmla="*/ 4902413 w 7146151"/>
              <a:gd name="connsiteY14" fmla="*/ 207469 h 222837"/>
              <a:gd name="connsiteX15" fmla="*/ 5424928 w 7146151"/>
              <a:gd name="connsiteY15" fmla="*/ 207469 h 222837"/>
              <a:gd name="connsiteX16" fmla="*/ 5424928 w 7146151"/>
              <a:gd name="connsiteY16" fmla="*/ 7684 h 222837"/>
              <a:gd name="connsiteX17" fmla="*/ 6078071 w 7146151"/>
              <a:gd name="connsiteY17" fmla="*/ 7684 h 222837"/>
              <a:gd name="connsiteX18" fmla="*/ 6078071 w 7146151"/>
              <a:gd name="connsiteY18" fmla="*/ 222837 h 222837"/>
              <a:gd name="connsiteX19" fmla="*/ 6692793 w 7146151"/>
              <a:gd name="connsiteY19" fmla="*/ 222837 h 222837"/>
              <a:gd name="connsiteX20" fmla="*/ 6692793 w 7146151"/>
              <a:gd name="connsiteY20" fmla="*/ 0 h 222837"/>
              <a:gd name="connsiteX21" fmla="*/ 7146151 w 7146151"/>
              <a:gd name="connsiteY21" fmla="*/ 0 h 22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46151" h="222837">
                <a:moveTo>
                  <a:pt x="0" y="0"/>
                </a:moveTo>
                <a:lnTo>
                  <a:pt x="783771" y="0"/>
                </a:lnTo>
                <a:lnTo>
                  <a:pt x="783771" y="215153"/>
                </a:lnTo>
                <a:lnTo>
                  <a:pt x="1605963" y="215153"/>
                </a:lnTo>
                <a:lnTo>
                  <a:pt x="1605963" y="23052"/>
                </a:lnTo>
                <a:lnTo>
                  <a:pt x="2312894" y="23052"/>
                </a:lnTo>
                <a:lnTo>
                  <a:pt x="2312894" y="222837"/>
                </a:lnTo>
                <a:lnTo>
                  <a:pt x="3019825" y="222837"/>
                </a:lnTo>
                <a:lnTo>
                  <a:pt x="3019825" y="7684"/>
                </a:lnTo>
                <a:lnTo>
                  <a:pt x="3696020" y="7684"/>
                </a:lnTo>
                <a:lnTo>
                  <a:pt x="3696020" y="199785"/>
                </a:lnTo>
                <a:lnTo>
                  <a:pt x="4249271" y="199785"/>
                </a:lnTo>
                <a:lnTo>
                  <a:pt x="4249271" y="7684"/>
                </a:lnTo>
                <a:lnTo>
                  <a:pt x="4902413" y="7684"/>
                </a:lnTo>
                <a:lnTo>
                  <a:pt x="4902413" y="207469"/>
                </a:lnTo>
                <a:lnTo>
                  <a:pt x="5424928" y="207469"/>
                </a:lnTo>
                <a:lnTo>
                  <a:pt x="5424928" y="7684"/>
                </a:lnTo>
                <a:lnTo>
                  <a:pt x="6078071" y="7684"/>
                </a:lnTo>
                <a:lnTo>
                  <a:pt x="6078071" y="222837"/>
                </a:lnTo>
                <a:lnTo>
                  <a:pt x="6692793" y="222837"/>
                </a:lnTo>
                <a:lnTo>
                  <a:pt x="6692793" y="0"/>
                </a:lnTo>
                <a:lnTo>
                  <a:pt x="7146151" y="0"/>
                </a:lnTo>
              </a:path>
            </a:pathLst>
          </a:cu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486962" y="5582006"/>
            <a:ext cx="7163410" cy="210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>
            <a:off x="1244182" y="5598233"/>
            <a:ext cx="206353" cy="177891"/>
          </a:xfrm>
          <a:prstGeom prst="triangl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33039" y="5548681"/>
            <a:ext cx="7238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/>
              <a:t>1</a:t>
            </a:r>
            <a:r>
              <a:rPr lang="en-US" sz="900" baseline="30000" dirty="0" smtClean="0"/>
              <a:t>st</a:t>
            </a:r>
            <a:r>
              <a:rPr lang="en-US" sz="900" dirty="0" smtClean="0"/>
              <a:t> Class of Interpretations</a:t>
            </a:r>
            <a:endParaRPr lang="en-US" sz="900" dirty="0"/>
          </a:p>
        </p:txBody>
      </p:sp>
      <p:sp>
        <p:nvSpPr>
          <p:cNvPr id="154" name="Rectangle 153"/>
          <p:cNvSpPr/>
          <p:nvPr/>
        </p:nvSpPr>
        <p:spPr>
          <a:xfrm>
            <a:off x="1502824" y="5996730"/>
            <a:ext cx="7163410" cy="210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Isosceles Triangle 167"/>
          <p:cNvSpPr/>
          <p:nvPr/>
        </p:nvSpPr>
        <p:spPr>
          <a:xfrm>
            <a:off x="1244181" y="6009236"/>
            <a:ext cx="206353" cy="177891"/>
          </a:xfrm>
          <a:prstGeom prst="triangle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433039" y="5963405"/>
            <a:ext cx="7397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/>
              <a:t>2</a:t>
            </a:r>
            <a:r>
              <a:rPr lang="en-US" sz="900" baseline="30000" dirty="0" smtClean="0"/>
              <a:t>nd</a:t>
            </a:r>
            <a:r>
              <a:rPr lang="en-US" sz="900" dirty="0" smtClean="0"/>
              <a:t> Class of Interpretations</a:t>
            </a:r>
            <a:endParaRPr lang="en-US" sz="900" dirty="0"/>
          </a:p>
        </p:txBody>
      </p:sp>
      <p:sp>
        <p:nvSpPr>
          <p:cNvPr id="19" name="Freeform 18"/>
          <p:cNvSpPr/>
          <p:nvPr/>
        </p:nvSpPr>
        <p:spPr>
          <a:xfrm>
            <a:off x="1493435" y="5583352"/>
            <a:ext cx="7138467" cy="0"/>
          </a:xfrm>
          <a:custGeom>
            <a:avLst/>
            <a:gdLst>
              <a:gd name="connsiteX0" fmla="*/ 0 w 7138467"/>
              <a:gd name="connsiteY0" fmla="*/ 0 h 0"/>
              <a:gd name="connsiteX1" fmla="*/ 7138467 w 713846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8467">
                <a:moveTo>
                  <a:pt x="0" y="0"/>
                </a:moveTo>
                <a:lnTo>
                  <a:pt x="7138467" y="0"/>
                </a:ln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501119" y="5990606"/>
            <a:ext cx="7153835" cy="215153"/>
          </a:xfrm>
          <a:custGeom>
            <a:avLst/>
            <a:gdLst>
              <a:gd name="connsiteX0" fmla="*/ 0 w 7153835"/>
              <a:gd name="connsiteY0" fmla="*/ 0 h 215153"/>
              <a:gd name="connsiteX1" fmla="*/ 5978178 w 7153835"/>
              <a:gd name="connsiteY1" fmla="*/ 0 h 215153"/>
              <a:gd name="connsiteX2" fmla="*/ 5978178 w 7153835"/>
              <a:gd name="connsiteY2" fmla="*/ 215153 h 215153"/>
              <a:gd name="connsiteX3" fmla="*/ 6654373 w 7153835"/>
              <a:gd name="connsiteY3" fmla="*/ 215153 h 215153"/>
              <a:gd name="connsiteX4" fmla="*/ 6654373 w 7153835"/>
              <a:gd name="connsiteY4" fmla="*/ 7684 h 215153"/>
              <a:gd name="connsiteX5" fmla="*/ 7153835 w 7153835"/>
              <a:gd name="connsiteY5" fmla="*/ 7684 h 21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3835" h="215153">
                <a:moveTo>
                  <a:pt x="0" y="0"/>
                </a:moveTo>
                <a:lnTo>
                  <a:pt x="5978178" y="0"/>
                </a:lnTo>
                <a:lnTo>
                  <a:pt x="5978178" y="215153"/>
                </a:lnTo>
                <a:lnTo>
                  <a:pt x="6654373" y="215153"/>
                </a:lnTo>
                <a:lnTo>
                  <a:pt x="6654373" y="7684"/>
                </a:lnTo>
                <a:lnTo>
                  <a:pt x="7153835" y="7684"/>
                </a:ln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1485751" y="4982110"/>
            <a:ext cx="11008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/>
              <a:t>No Action Detected!</a:t>
            </a:r>
            <a:endParaRPr lang="en-US" sz="900" dirty="0"/>
          </a:p>
        </p:txBody>
      </p:sp>
      <p:sp>
        <p:nvSpPr>
          <p:cNvPr id="171" name="TextBox 170"/>
          <p:cNvSpPr txBox="1"/>
          <p:nvPr/>
        </p:nvSpPr>
        <p:spPr>
          <a:xfrm>
            <a:off x="7109272" y="5865122"/>
            <a:ext cx="110085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* Touch Switch</a:t>
            </a:r>
            <a:endParaRPr lang="en-US" sz="800" dirty="0"/>
          </a:p>
        </p:txBody>
      </p:sp>
      <p:sp>
        <p:nvSpPr>
          <p:cNvPr id="172" name="TextBox 171"/>
          <p:cNvSpPr txBox="1"/>
          <p:nvPr/>
        </p:nvSpPr>
        <p:spPr>
          <a:xfrm>
            <a:off x="7925028" y="5864788"/>
            <a:ext cx="110085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smtClean="0"/>
              <a:t>* Touch Switch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7528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Fig:causingactions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Fig:cpgovertime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479251" y="2120648"/>
            <a:ext cx="348712" cy="279935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737598" y="3135667"/>
            <a:ext cx="370022" cy="370023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3160473" y="3180711"/>
            <a:ext cx="348712" cy="279935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Connector 5"/>
          <p:cNvCxnSpPr>
            <a:stCxn id="5" idx="0"/>
          </p:cNvCxnSpPr>
          <p:nvPr/>
        </p:nvCxnSpPr>
        <p:spPr>
          <a:xfrm flipV="1">
            <a:off x="3334829" y="2882901"/>
            <a:ext cx="318778" cy="29781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7" name="Straight Connector 6"/>
          <p:cNvCxnSpPr>
            <a:stCxn id="4" idx="0"/>
          </p:cNvCxnSpPr>
          <p:nvPr/>
        </p:nvCxnSpPr>
        <p:spPr>
          <a:xfrm flipH="1" flipV="1">
            <a:off x="3653607" y="2882902"/>
            <a:ext cx="269002" cy="252767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8" name="Straight Connector 7"/>
          <p:cNvCxnSpPr>
            <a:stCxn id="3" idx="3"/>
          </p:cNvCxnSpPr>
          <p:nvPr/>
        </p:nvCxnSpPr>
        <p:spPr>
          <a:xfrm>
            <a:off x="3653607" y="2400583"/>
            <a:ext cx="0" cy="482319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7278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9326906"/>
              </p:ext>
            </p:extLst>
          </p:nvPr>
        </p:nvGraphicFramePr>
        <p:xfrm>
          <a:off x="679879" y="534314"/>
          <a:ext cx="3602680" cy="3199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90679522"/>
              </p:ext>
            </p:extLst>
          </p:nvPr>
        </p:nvGraphicFramePr>
        <p:xfrm>
          <a:off x="4846275" y="3603950"/>
          <a:ext cx="4377103" cy="325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09965974"/>
              </p:ext>
            </p:extLst>
          </p:nvPr>
        </p:nvGraphicFramePr>
        <p:xfrm>
          <a:off x="4977927" y="709945"/>
          <a:ext cx="3602680" cy="3199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13509514"/>
              </p:ext>
            </p:extLst>
          </p:nvPr>
        </p:nvGraphicFramePr>
        <p:xfrm>
          <a:off x="243718" y="3603950"/>
          <a:ext cx="4377103" cy="325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883215" y="2614062"/>
            <a:ext cx="1058560" cy="1979775"/>
            <a:chOff x="574190" y="2825820"/>
            <a:chExt cx="1058560" cy="2142191"/>
          </a:xfrm>
        </p:grpSpPr>
        <p:sp>
          <p:nvSpPr>
            <p:cNvPr id="9" name="TextBox 8"/>
            <p:cNvSpPr txBox="1"/>
            <p:nvPr/>
          </p:nvSpPr>
          <p:spPr>
            <a:xfrm>
              <a:off x="574190" y="2825820"/>
              <a:ext cx="1058560" cy="499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Fluent Consequence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2807" y="4468472"/>
              <a:ext cx="1039943" cy="499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INUS Conditions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21615" y="3524424"/>
              <a:ext cx="257940" cy="944050"/>
              <a:chOff x="445088" y="3306993"/>
              <a:chExt cx="257940" cy="111285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703028" y="3306993"/>
                <a:ext cx="0" cy="111285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15137" y="3759062"/>
                <a:ext cx="109073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prstClr val="black"/>
                    </a:solidFill>
                  </a:rPr>
                  <a:t>Cause</a:t>
                </a:r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145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t="5896" r="3200" b="786"/>
          <a:stretch/>
        </p:blipFill>
        <p:spPr bwMode="auto">
          <a:xfrm>
            <a:off x="2804672" y="3588741"/>
            <a:ext cx="1952676" cy="142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6338" r="2784" b="7907"/>
          <a:stretch/>
        </p:blipFill>
        <p:spPr bwMode="auto">
          <a:xfrm>
            <a:off x="5417682" y="3619180"/>
            <a:ext cx="2056084" cy="140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7377" r="2443" b="5338"/>
          <a:stretch/>
        </p:blipFill>
        <p:spPr bwMode="auto">
          <a:xfrm>
            <a:off x="176732" y="3627143"/>
            <a:ext cx="2062595" cy="138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5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Fig:fluentlist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48605"/>
              </p:ext>
            </p:extLst>
          </p:nvPr>
        </p:nvGraphicFramePr>
        <p:xfrm>
          <a:off x="322580" y="1046480"/>
          <a:ext cx="8303498" cy="56134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32000"/>
                <a:gridCol w="3304540"/>
                <a:gridCol w="2966958"/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Hallway</a:t>
                      </a:r>
                      <a:endParaRPr lang="en-US" sz="1600" dirty="0"/>
                    </a:p>
                  </a:txBody>
                  <a:tcPr/>
                </a:tc>
              </a:tr>
              <a:tr h="2042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Trashcan {MORE FULL, LESS FULL}</a:t>
                      </a:r>
                    </a:p>
                    <a:p>
                      <a:r>
                        <a:rPr lang="en-US" sz="1600" dirty="0" smtClean="0"/>
                        <a:t>Monitor {ON,</a:t>
                      </a:r>
                      <a:r>
                        <a:rPr lang="en-US" sz="1600" baseline="0" dirty="0" smtClean="0"/>
                        <a:t> OFF} </a:t>
                      </a:r>
                    </a:p>
                    <a:p>
                      <a:r>
                        <a:rPr lang="en-US" sz="1600" baseline="0" dirty="0" smtClean="0"/>
                        <a:t>Computer Power {ON, OFF, ASLEEP}</a:t>
                      </a:r>
                    </a:p>
                    <a:p>
                      <a:r>
                        <a:rPr lang="en-US" sz="1600" baseline="0" dirty="0" smtClean="0"/>
                        <a:t>Phone {ACTIVE, NOT}, {RINGING, NOT}</a:t>
                      </a:r>
                    </a:p>
                    <a:p>
                      <a:r>
                        <a:rPr lang="en-US" sz="1600" baseline="0" dirty="0" smtClean="0"/>
                        <a:t>Cup {MORE FULL, LESS FULL}</a:t>
                      </a:r>
                    </a:p>
                    <a:p>
                      <a:r>
                        <a:rPr lang="en-US" sz="1600" baseline="0" dirty="0" smtClean="0"/>
                        <a:t>Water Stream {ON/OFF}</a:t>
                      </a:r>
                    </a:p>
                    <a:p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Trashcan {MORE FULL, LESS FULL}</a:t>
                      </a:r>
                    </a:p>
                    <a:p>
                      <a:r>
                        <a:rPr lang="en-US" sz="1600" dirty="0" smtClean="0"/>
                        <a:t>Water Stream {ON, OFF}</a:t>
                      </a:r>
                    </a:p>
                    <a:p>
                      <a:r>
                        <a:rPr lang="en-US" sz="1600" dirty="0" smtClean="0"/>
                        <a:t>Phone {ACTIVE,</a:t>
                      </a:r>
                      <a:r>
                        <a:rPr lang="en-US" sz="1600" baseline="0" dirty="0" smtClean="0"/>
                        <a:t> STANDBY}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0668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Observable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Light</a:t>
                      </a:r>
                      <a:r>
                        <a:rPr lang="en-US" sz="1600" baseline="0" dirty="0" smtClean="0"/>
                        <a:t> {ON, OFF}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Door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{OPEN,</a:t>
                      </a:r>
                      <a:r>
                        <a:rPr lang="en-US" sz="1600" baseline="0" dirty="0" smtClean="0"/>
                        <a:t> CLOSED}</a:t>
                      </a:r>
                    </a:p>
                    <a:p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Door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{OPEN,</a:t>
                      </a:r>
                      <a:r>
                        <a:rPr lang="en-US" sz="1600" baseline="0" dirty="0" smtClean="0"/>
                        <a:t> CLOSED}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Elevator Door {OPEN, CLOSED}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Light {ON, OFF}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0" dirty="0" smtClean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Thirst {THIRSTY, SATIATED}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Thirst</a:t>
                      </a:r>
                      <a:r>
                        <a:rPr lang="en-US" sz="1600" baseline="0" dirty="0" smtClean="0"/>
                        <a:t> {THIRSTY, SATIATED}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5544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Agent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</a:t>
                      </a:r>
                    </a:p>
                    <a:p>
                      <a:r>
                        <a:rPr lang="en-US" sz="1600" dirty="0" smtClean="0"/>
                        <a:t>Drink</a:t>
                      </a:r>
                    </a:p>
                    <a:p>
                      <a:r>
                        <a:rPr lang="en-US" sz="1600" dirty="0" smtClean="0"/>
                        <a:t>Get</a:t>
                      </a:r>
                      <a:r>
                        <a:rPr lang="en-US" sz="1600" baseline="0" dirty="0" smtClean="0"/>
                        <a:t> Water</a:t>
                      </a:r>
                    </a:p>
                    <a:p>
                      <a:r>
                        <a:rPr lang="en-US" sz="1600" baseline="0" dirty="0" smtClean="0"/>
                        <a:t>Dispose, Retrieve Trash</a:t>
                      </a:r>
                    </a:p>
                    <a:p>
                      <a:r>
                        <a:rPr lang="en-US" sz="1600" baseline="0" dirty="0" smtClean="0"/>
                        <a:t>Answer phone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Talk on Phone</a:t>
                      </a:r>
                    </a:p>
                    <a:p>
                      <a:r>
                        <a:rPr lang="en-US" sz="1600" dirty="0" smtClean="0"/>
                        <a:t>Drink</a:t>
                      </a:r>
                    </a:p>
                    <a:p>
                      <a:r>
                        <a:rPr lang="en-US" sz="1600" dirty="0" smtClean="0"/>
                        <a:t>Enter, Leave Room</a:t>
                      </a:r>
                    </a:p>
                    <a:p>
                      <a:r>
                        <a:rPr lang="en-US" sz="1600" dirty="0" smtClean="0"/>
                        <a:t>Enter,</a:t>
                      </a:r>
                      <a:r>
                        <a:rPr lang="en-US" sz="1600" baseline="0" dirty="0" smtClean="0"/>
                        <a:t> Leave </a:t>
                      </a:r>
                      <a:r>
                        <a:rPr lang="en-US" sz="1600" dirty="0" smtClean="0"/>
                        <a:t>Floor</a:t>
                      </a:r>
                    </a:p>
                    <a:p>
                      <a:r>
                        <a:rPr lang="en-US" sz="1600" dirty="0" smtClean="0"/>
                        <a:t>Dispose, Retrieve Trash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76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0" y="3105838"/>
            <a:ext cx="4572000" cy="646331"/>
          </a:xfrm>
          <a:prstGeom prst="rect">
            <a:avLst/>
          </a:prstGeom>
        </p:spPr>
        <p:txBody>
          <a:bodyPr lIns="91440" tIns="45720" rIns="91440" bIns="45720">
            <a:spAutoFit/>
          </a:bodyPr>
          <a:lstStyle/>
          <a:p>
            <a:r>
              <a:rPr lang="en-US" dirty="0"/>
              <a:t> *** Maybe if move mouse first, computer was </a:t>
            </a:r>
            <a:r>
              <a:rPr lang="en-US" dirty="0" smtClean="0"/>
              <a:t>asleep (monitor ON/OFF)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2106" y="4392415"/>
            <a:ext cx="4123693" cy="36933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dirty="0"/>
              <a:t>} (no delay holding phone, therefore rang)</a:t>
            </a:r>
          </a:p>
        </p:txBody>
      </p:sp>
    </p:spTree>
    <p:extLst>
      <p:ext uri="{BB962C8B-B14F-4D97-AF65-F5344CB8AC3E}">
        <p14:creationId xmlns:p14="http://schemas.microsoft.com/office/powerpoint/2010/main" val="187824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Fig:experimentoutput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1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Fig:toplevelcaog</a:t>
            </a:r>
            <a:endParaRPr lang="en-US" dirty="0"/>
          </a:p>
        </p:txBody>
      </p:sp>
      <p:pic>
        <p:nvPicPr>
          <p:cNvPr id="1026" name="Picture 2" descr="C:\Users\Amy\Documents\Video\zhu office video\view3\frame_762_tc_7990620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72" y="5205295"/>
            <a:ext cx="1702442" cy="12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y\Documents\Video\zhu office video\view3\frame_1217_tc_8015846_rg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81" y="5205295"/>
            <a:ext cx="1702442" cy="12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y\Documents\Video\zhu office video\view3\frame_1621_tc_8039043_rg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21" y="5205295"/>
            <a:ext cx="1702442" cy="12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/>
          <p:cNvSpPr/>
          <p:nvPr/>
        </p:nvSpPr>
        <p:spPr>
          <a:xfrm>
            <a:off x="4055646" y="3123737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5268" y="3095894"/>
            <a:ext cx="140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Cup = Less Full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6712568" y="4134174"/>
            <a:ext cx="288401" cy="190500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628165" y="4000823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6279453" y="3248294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9074" y="3220451"/>
            <a:ext cx="167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Cup = More Full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43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Fig:fluentchange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27199" y="4708107"/>
            <a:ext cx="7407602" cy="2048623"/>
            <a:chOff x="-305420" y="4178356"/>
            <a:chExt cx="9440221" cy="2610759"/>
          </a:xfrm>
        </p:grpSpPr>
        <p:sp>
          <p:nvSpPr>
            <p:cNvPr id="82" name="Rectangle 81"/>
            <p:cNvSpPr/>
            <p:nvPr/>
          </p:nvSpPr>
          <p:spPr>
            <a:xfrm>
              <a:off x="1667665" y="4308162"/>
              <a:ext cx="7162335" cy="3081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52400" y="6735376"/>
              <a:ext cx="88391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9325" y="6357663"/>
              <a:ext cx="766482" cy="43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prstClr val="black"/>
                  </a:solidFill>
                  <a:latin typeface="Calibri"/>
                </a:rPr>
                <a:t>Time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-166287" y="4819950"/>
              <a:ext cx="784459" cy="82966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F81BD"/>
                  </a:solidFill>
                  <a:latin typeface="Calibri"/>
                </a:rPr>
                <a:t>Agent Action</a:t>
              </a:r>
            </a:p>
          </p:txBody>
        </p:sp>
        <p:sp>
          <p:nvSpPr>
            <p:cNvPr id="136" name="Left Brace 135"/>
            <p:cNvSpPr/>
            <p:nvPr/>
          </p:nvSpPr>
          <p:spPr>
            <a:xfrm>
              <a:off x="640774" y="5017972"/>
              <a:ext cx="94960" cy="452926"/>
            </a:xfrm>
            <a:prstGeom prst="leftBrac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 rot="5400000">
              <a:off x="-97177" y="5639521"/>
              <a:ext cx="509899" cy="92638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BACC6"/>
                  </a:solidFill>
                  <a:latin typeface="Calibri"/>
                </a:rPr>
                <a:t>Fluents</a:t>
              </a:r>
            </a:p>
          </p:txBody>
        </p:sp>
        <p:sp>
          <p:nvSpPr>
            <p:cNvPr id="138" name="Left Brace 137"/>
            <p:cNvSpPr/>
            <p:nvPr/>
          </p:nvSpPr>
          <p:spPr>
            <a:xfrm>
              <a:off x="630167" y="5931678"/>
              <a:ext cx="94960" cy="368462"/>
            </a:xfrm>
            <a:prstGeom prst="leftBrac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-9199" y="4821741"/>
              <a:ext cx="9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5400000">
              <a:off x="-51876" y="4078214"/>
              <a:ext cx="509899" cy="71018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064A2"/>
                  </a:solidFill>
                  <a:latin typeface="Calibri"/>
                </a:rPr>
                <a:t>Mind</a:t>
              </a:r>
            </a:p>
          </p:txBody>
        </p:sp>
        <p:sp>
          <p:nvSpPr>
            <p:cNvPr id="72" name="Left Brace 71"/>
            <p:cNvSpPr/>
            <p:nvPr/>
          </p:nvSpPr>
          <p:spPr>
            <a:xfrm>
              <a:off x="630167" y="4241419"/>
              <a:ext cx="94960" cy="434679"/>
            </a:xfrm>
            <a:prstGeom prst="leftBrac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962043" y="4308162"/>
              <a:ext cx="664055" cy="313783"/>
              <a:chOff x="-590429" y="-97651"/>
              <a:chExt cx="664055" cy="313783"/>
            </a:xfrm>
          </p:grpSpPr>
          <p:sp>
            <p:nvSpPr>
              <p:cNvPr id="84" name="Isosceles Triangle 83"/>
              <p:cNvSpPr/>
              <p:nvPr/>
            </p:nvSpPr>
            <p:spPr>
              <a:xfrm>
                <a:off x="-191550" y="-76200"/>
                <a:ext cx="265176" cy="228600"/>
              </a:xfrm>
              <a:prstGeom prst="triangle">
                <a:avLst/>
              </a:prstGeom>
              <a:no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-590429" y="-97651"/>
                <a:ext cx="577623" cy="31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i="1" dirty="0">
                    <a:solidFill>
                      <a:prstClr val="black"/>
                    </a:solidFill>
                    <a:latin typeface="Calibri"/>
                  </a:rPr>
                  <a:t>Thirst Status</a:t>
                </a:r>
              </a:p>
            </p:txBody>
          </p:sp>
        </p:grpSp>
        <p:sp>
          <p:nvSpPr>
            <p:cNvPr id="88" name="Freeform 87"/>
            <p:cNvSpPr/>
            <p:nvPr/>
          </p:nvSpPr>
          <p:spPr>
            <a:xfrm>
              <a:off x="1660415" y="4312170"/>
              <a:ext cx="7169585" cy="304150"/>
            </a:xfrm>
            <a:custGeom>
              <a:avLst/>
              <a:gdLst>
                <a:gd name="connsiteX0" fmla="*/ 0 w 5839865"/>
                <a:gd name="connsiteY0" fmla="*/ 0 h 238205"/>
                <a:gd name="connsiteX1" fmla="*/ 4618104 w 5839865"/>
                <a:gd name="connsiteY1" fmla="*/ 0 h 238205"/>
                <a:gd name="connsiteX2" fmla="*/ 4618104 w 5839865"/>
                <a:gd name="connsiteY2" fmla="*/ 238205 h 238205"/>
                <a:gd name="connsiteX3" fmla="*/ 5839865 w 5839865"/>
                <a:gd name="connsiteY3" fmla="*/ 238205 h 238205"/>
                <a:gd name="connsiteX4" fmla="*/ 5839865 w 5839865"/>
                <a:gd name="connsiteY4" fmla="*/ 238205 h 23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9865" h="238205">
                  <a:moveTo>
                    <a:pt x="0" y="0"/>
                  </a:moveTo>
                  <a:lnTo>
                    <a:pt x="4618104" y="0"/>
                  </a:lnTo>
                  <a:lnTo>
                    <a:pt x="4618104" y="238205"/>
                  </a:lnTo>
                  <a:lnTo>
                    <a:pt x="5839865" y="238205"/>
                  </a:lnTo>
                  <a:lnTo>
                    <a:pt x="5839865" y="238205"/>
                  </a:lnTo>
                </a:path>
              </a:pathLst>
            </a:custGeom>
            <a:noFill/>
            <a:ln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691360" y="4606194"/>
              <a:ext cx="496825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>
                  <a:solidFill>
                    <a:prstClr val="black"/>
                  </a:solidFill>
                  <a:latin typeface="Calibri"/>
                </a:rPr>
                <a:t>Thirsty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64096" y="6001535"/>
              <a:ext cx="736104" cy="313783"/>
              <a:chOff x="-540712" y="124737"/>
              <a:chExt cx="736104" cy="313783"/>
            </a:xfrm>
          </p:grpSpPr>
          <p:sp>
            <p:nvSpPr>
              <p:cNvPr id="26" name="Isosceles Triangle 25"/>
              <p:cNvSpPr/>
              <p:nvPr/>
            </p:nvSpPr>
            <p:spPr>
              <a:xfrm>
                <a:off x="-69784" y="204398"/>
                <a:ext cx="265176" cy="228600"/>
              </a:xfrm>
              <a:prstGeom prst="triangle">
                <a:avLst/>
              </a:prstGeom>
              <a:noFill/>
              <a:ln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540712" y="124737"/>
                <a:ext cx="496823" cy="31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i="1" dirty="0">
                    <a:solidFill>
                      <a:prstClr val="black"/>
                    </a:solidFill>
                    <a:latin typeface="Calibri"/>
                  </a:rPr>
                  <a:t>Cup Status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229801" y="5586495"/>
              <a:ext cx="551880" cy="313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prstClr val="black"/>
                  </a:solidFill>
                  <a:latin typeface="Calibri"/>
                </a:rPr>
                <a:t>Drink </a:t>
              </a:r>
            </a:p>
            <a:p>
              <a:r>
                <a:rPr lang="en-US" sz="800" dirty="0">
                  <a:solidFill>
                    <a:prstClr val="black"/>
                  </a:solidFill>
                  <a:latin typeface="Calibri"/>
                </a:rPr>
                <a:t>Water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87848" y="4974355"/>
              <a:ext cx="551880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prstClr val="black"/>
                  </a:solidFill>
                  <a:latin typeface="Calibri"/>
                </a:rPr>
                <a:t>S (T-AOG)</a:t>
              </a:r>
            </a:p>
          </p:txBody>
        </p:sp>
        <p:sp>
          <p:nvSpPr>
            <p:cNvPr id="39" name="Diamond 38"/>
            <p:cNvSpPr/>
            <p:nvPr/>
          </p:nvSpPr>
          <p:spPr>
            <a:xfrm>
              <a:off x="2813097" y="5428259"/>
              <a:ext cx="228600" cy="228600"/>
            </a:xfrm>
            <a:prstGeom prst="diamond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5001" y="5481003"/>
              <a:ext cx="551880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prstClr val="black"/>
                  </a:solidFill>
                  <a:latin typeface="Calibri"/>
                </a:rPr>
                <a:t>Get Water</a:t>
              </a:r>
            </a:p>
          </p:txBody>
        </p:sp>
        <p:sp>
          <p:nvSpPr>
            <p:cNvPr id="42" name="Diamond 41"/>
            <p:cNvSpPr/>
            <p:nvPr/>
          </p:nvSpPr>
          <p:spPr>
            <a:xfrm>
              <a:off x="5104864" y="4930421"/>
              <a:ext cx="228600" cy="228600"/>
            </a:xfrm>
            <a:prstGeom prst="diamond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" name="Straight Connector 42"/>
            <p:cNvCxnSpPr>
              <a:stCxn id="42" idx="2"/>
              <a:endCxn id="39" idx="0"/>
            </p:cNvCxnSpPr>
            <p:nvPr/>
          </p:nvCxnSpPr>
          <p:spPr>
            <a:xfrm flipH="1">
              <a:off x="2927397" y="5159021"/>
              <a:ext cx="2291767" cy="26923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 43"/>
            <p:cNvSpPr/>
            <p:nvPr/>
          </p:nvSpPr>
          <p:spPr>
            <a:xfrm>
              <a:off x="6925001" y="5410640"/>
              <a:ext cx="228600" cy="228600"/>
            </a:xfrm>
            <a:prstGeom prst="diamond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" name="Straight Connector 44"/>
            <p:cNvCxnSpPr>
              <a:endCxn id="42" idx="2"/>
            </p:cNvCxnSpPr>
            <p:nvPr/>
          </p:nvCxnSpPr>
          <p:spPr>
            <a:xfrm flipH="1" flipV="1">
              <a:off x="5219164" y="5159021"/>
              <a:ext cx="1820138" cy="25162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89"/>
            <p:cNvCxnSpPr>
              <a:endCxn id="88" idx="2"/>
            </p:cNvCxnSpPr>
            <p:nvPr/>
          </p:nvCxnSpPr>
          <p:spPr>
            <a:xfrm flipV="1">
              <a:off x="7153601" y="4616320"/>
              <a:ext cx="176447" cy="9086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1676863" y="6056671"/>
              <a:ext cx="7163409" cy="2891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42956" y="6351434"/>
              <a:ext cx="870432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>
                  <a:solidFill>
                    <a:prstClr val="black"/>
                  </a:solidFill>
                  <a:latin typeface="Calibri"/>
                </a:rPr>
                <a:t>Has Water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52821" y="6345796"/>
              <a:ext cx="1242347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>
                  <a:solidFill>
                    <a:prstClr val="black"/>
                  </a:solidFill>
                  <a:latin typeface="Calibri"/>
                </a:rPr>
                <a:t>Lacks Some Water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1669614" y="6056671"/>
              <a:ext cx="7169585" cy="289124"/>
            </a:xfrm>
            <a:custGeom>
              <a:avLst/>
              <a:gdLst>
                <a:gd name="connsiteX0" fmla="*/ 0 w 5947442"/>
                <a:gd name="connsiteY0" fmla="*/ 261257 h 261257"/>
                <a:gd name="connsiteX1" fmla="*/ 1383126 w 5947442"/>
                <a:gd name="connsiteY1" fmla="*/ 261257 h 261257"/>
                <a:gd name="connsiteX2" fmla="*/ 1383126 w 5947442"/>
                <a:gd name="connsiteY2" fmla="*/ 0 h 261257"/>
                <a:gd name="connsiteX3" fmla="*/ 4456740 w 5947442"/>
                <a:gd name="connsiteY3" fmla="*/ 0 h 261257"/>
                <a:gd name="connsiteX4" fmla="*/ 4456740 w 5947442"/>
                <a:gd name="connsiteY4" fmla="*/ 130628 h 261257"/>
                <a:gd name="connsiteX5" fmla="*/ 5947442 w 5947442"/>
                <a:gd name="connsiteY5" fmla="*/ 130628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47442" h="261257">
                  <a:moveTo>
                    <a:pt x="0" y="261257"/>
                  </a:moveTo>
                  <a:lnTo>
                    <a:pt x="1383126" y="261257"/>
                  </a:lnTo>
                  <a:lnTo>
                    <a:pt x="1383126" y="0"/>
                  </a:lnTo>
                  <a:lnTo>
                    <a:pt x="4456740" y="0"/>
                  </a:lnTo>
                  <a:lnTo>
                    <a:pt x="4456740" y="130628"/>
                  </a:lnTo>
                  <a:lnTo>
                    <a:pt x="5947442" y="130628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76863" y="6351434"/>
              <a:ext cx="1242347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>
                  <a:solidFill>
                    <a:prstClr val="black"/>
                  </a:solidFill>
                  <a:latin typeface="Calibri"/>
                </a:rPr>
                <a:t>Lacks Some Water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418777" y="4616319"/>
              <a:ext cx="782555" cy="156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>
                  <a:solidFill>
                    <a:prstClr val="black"/>
                  </a:solidFill>
                  <a:latin typeface="Calibri"/>
                </a:rPr>
                <a:t>Not Thirsty</a:t>
              </a:r>
            </a:p>
          </p:txBody>
        </p:sp>
        <p:cxnSp>
          <p:nvCxnSpPr>
            <p:cNvPr id="81" name="Curved Connector 46"/>
            <p:cNvCxnSpPr>
              <a:stCxn id="39" idx="2"/>
            </p:cNvCxnSpPr>
            <p:nvPr/>
          </p:nvCxnSpPr>
          <p:spPr>
            <a:xfrm>
              <a:off x="2927397" y="5656859"/>
              <a:ext cx="378833" cy="3875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/>
            <p:cNvCxnSpPr>
              <a:stCxn id="44" idx="2"/>
            </p:cNvCxnSpPr>
            <p:nvPr/>
          </p:nvCxnSpPr>
          <p:spPr>
            <a:xfrm>
              <a:off x="7039301" y="5639240"/>
              <a:ext cx="2851" cy="405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Diamond 100"/>
          <p:cNvSpPr/>
          <p:nvPr/>
        </p:nvSpPr>
        <p:spPr>
          <a:xfrm>
            <a:off x="587775" y="5069254"/>
            <a:ext cx="179379" cy="179379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24672" y="5110643"/>
            <a:ext cx="7094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Agent Action</a:t>
            </a:r>
          </a:p>
        </p:txBody>
      </p:sp>
      <p:sp>
        <p:nvSpPr>
          <p:cNvPr id="118" name="Isosceles Triangle 117"/>
          <p:cNvSpPr/>
          <p:nvPr/>
        </p:nvSpPr>
        <p:spPr>
          <a:xfrm>
            <a:off x="559071" y="5443525"/>
            <a:ext cx="208080" cy="179379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24672" y="5453299"/>
            <a:ext cx="7094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>
                <a:solidFill>
                  <a:prstClr val="black"/>
                </a:solidFill>
                <a:latin typeface="Calibri"/>
              </a:rPr>
              <a:t>Hidden Fluent</a:t>
            </a:r>
          </a:p>
        </p:txBody>
      </p:sp>
      <p:cxnSp>
        <p:nvCxnSpPr>
          <p:cNvPr id="123" name="Curved Connector 46"/>
          <p:cNvCxnSpPr/>
          <p:nvPr/>
        </p:nvCxnSpPr>
        <p:spPr>
          <a:xfrm>
            <a:off x="559071" y="5832731"/>
            <a:ext cx="19539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07791" y="5771176"/>
            <a:ext cx="7094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Causal Link</a:t>
            </a:r>
          </a:p>
        </p:txBody>
      </p:sp>
    </p:spTree>
    <p:extLst>
      <p:ext uri="{BB962C8B-B14F-4D97-AF65-F5344CB8AC3E}">
        <p14:creationId xmlns:p14="http://schemas.microsoft.com/office/powerpoint/2010/main" val="20943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Fig:causalpg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66318" y="32712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Causal-PG</a:t>
            </a:r>
            <a:endParaRPr lang="en-US" sz="11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2711862" y="3699497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Diamond 44"/>
          <p:cNvSpPr/>
          <p:nvPr/>
        </p:nvSpPr>
        <p:spPr>
          <a:xfrm>
            <a:off x="2970209" y="4938848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6501" y="4141439"/>
            <a:ext cx="160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Pre-Conditions</a:t>
            </a:r>
          </a:p>
        </p:txBody>
      </p:sp>
      <p:sp>
        <p:nvSpPr>
          <p:cNvPr id="47" name="Isosceles Triangle 46"/>
          <p:cNvSpPr/>
          <p:nvPr/>
        </p:nvSpPr>
        <p:spPr>
          <a:xfrm>
            <a:off x="2393084" y="519136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stCxn id="47" idx="0"/>
          </p:cNvCxnSpPr>
          <p:nvPr/>
        </p:nvCxnSpPr>
        <p:spPr>
          <a:xfrm flipV="1">
            <a:off x="2567440" y="4603037"/>
            <a:ext cx="318778" cy="5883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49" name="Straight Connector 48"/>
          <p:cNvCxnSpPr>
            <a:stCxn id="45" idx="0"/>
          </p:cNvCxnSpPr>
          <p:nvPr/>
        </p:nvCxnSpPr>
        <p:spPr>
          <a:xfrm flipH="1" flipV="1">
            <a:off x="2886218" y="4609595"/>
            <a:ext cx="269002" cy="329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0" name="Straight Connector 49"/>
          <p:cNvCxnSpPr>
            <a:stCxn id="44" idx="3"/>
          </p:cNvCxnSpPr>
          <p:nvPr/>
        </p:nvCxnSpPr>
        <p:spPr>
          <a:xfrm>
            <a:off x="2886218" y="3979431"/>
            <a:ext cx="0" cy="633366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51" name="Isosceles Triangle 50"/>
          <p:cNvSpPr/>
          <p:nvPr/>
        </p:nvSpPr>
        <p:spPr>
          <a:xfrm>
            <a:off x="1751009" y="519136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2" name="Straight Connector 51"/>
          <p:cNvCxnSpPr>
            <a:stCxn id="51" idx="0"/>
          </p:cNvCxnSpPr>
          <p:nvPr/>
        </p:nvCxnSpPr>
        <p:spPr>
          <a:xfrm flipV="1">
            <a:off x="1925365" y="4603037"/>
            <a:ext cx="960853" cy="5883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3" name="Diamond 52"/>
          <p:cNvSpPr/>
          <p:nvPr/>
        </p:nvSpPr>
        <p:spPr>
          <a:xfrm>
            <a:off x="3699275" y="4938848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H="1" flipV="1">
            <a:off x="2886218" y="4603037"/>
            <a:ext cx="998068" cy="33581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2099721" y="5117180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40231" y="4909712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76206" y="4141439"/>
            <a:ext cx="97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Actions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51484" y="3671654"/>
            <a:ext cx="140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Fluent Status</a:t>
            </a:r>
          </a:p>
        </p:txBody>
      </p:sp>
      <p:sp>
        <p:nvSpPr>
          <p:cNvPr id="59" name="Left Brace 58"/>
          <p:cNvSpPr/>
          <p:nvPr/>
        </p:nvSpPr>
        <p:spPr>
          <a:xfrm rot="5400000">
            <a:off x="2095967" y="3883681"/>
            <a:ext cx="166973" cy="1271740"/>
          </a:xfrm>
          <a:prstGeom prst="lef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Left Brace 59"/>
          <p:cNvSpPr/>
          <p:nvPr/>
        </p:nvSpPr>
        <p:spPr>
          <a:xfrm rot="5400000">
            <a:off x="3455117" y="3969552"/>
            <a:ext cx="183193" cy="1083778"/>
          </a:xfrm>
          <a:prstGeom prst="lef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2839552" y="559284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Isosceles Triangle 27"/>
          <p:cNvSpPr/>
          <p:nvPr/>
        </p:nvSpPr>
        <p:spPr>
          <a:xfrm>
            <a:off x="3179570" y="559284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Isosceles Triangle 28"/>
          <p:cNvSpPr/>
          <p:nvPr/>
        </p:nvSpPr>
        <p:spPr>
          <a:xfrm>
            <a:off x="3571143" y="559284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Isosceles Triangle 29"/>
          <p:cNvSpPr/>
          <p:nvPr/>
        </p:nvSpPr>
        <p:spPr>
          <a:xfrm>
            <a:off x="3936842" y="559284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65091" y="5436173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17253" y="5436173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cxnSp>
        <p:nvCxnSpPr>
          <p:cNvPr id="34" name="Straight Connector 33"/>
          <p:cNvCxnSpPr>
            <a:stCxn id="26" idx="0"/>
            <a:endCxn id="45" idx="2"/>
          </p:cNvCxnSpPr>
          <p:nvPr/>
        </p:nvCxnSpPr>
        <p:spPr>
          <a:xfrm flipV="1">
            <a:off x="2972007" y="5308870"/>
            <a:ext cx="183213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8" name="Straight Connector 37"/>
          <p:cNvCxnSpPr>
            <a:stCxn id="28" idx="0"/>
            <a:endCxn id="45" idx="2"/>
          </p:cNvCxnSpPr>
          <p:nvPr/>
        </p:nvCxnSpPr>
        <p:spPr>
          <a:xfrm flipH="1" flipV="1">
            <a:off x="3155220" y="5308870"/>
            <a:ext cx="156805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63" name="Straight Connector 62"/>
          <p:cNvCxnSpPr>
            <a:stCxn id="29" idx="0"/>
            <a:endCxn id="53" idx="2"/>
          </p:cNvCxnSpPr>
          <p:nvPr/>
        </p:nvCxnSpPr>
        <p:spPr>
          <a:xfrm flipV="1">
            <a:off x="3703598" y="5308870"/>
            <a:ext cx="180688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64" name="Straight Connector 63"/>
          <p:cNvCxnSpPr>
            <a:stCxn id="30" idx="0"/>
            <a:endCxn id="53" idx="2"/>
          </p:cNvCxnSpPr>
          <p:nvPr/>
        </p:nvCxnSpPr>
        <p:spPr>
          <a:xfrm flipH="1" flipV="1">
            <a:off x="3884286" y="5308870"/>
            <a:ext cx="185011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2854064" y="5842872"/>
            <a:ext cx="1347688" cy="355591"/>
            <a:chOff x="2854064" y="5842872"/>
            <a:chExt cx="1234542" cy="355591"/>
          </a:xfrm>
        </p:grpSpPr>
        <p:sp>
          <p:nvSpPr>
            <p:cNvPr id="65" name="TextBox 64"/>
            <p:cNvSpPr txBox="1"/>
            <p:nvPr/>
          </p:nvSpPr>
          <p:spPr>
            <a:xfrm>
              <a:off x="2854064" y="5890686"/>
              <a:ext cx="1234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ST-Relations 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Left Brace 65"/>
            <p:cNvSpPr/>
            <p:nvPr/>
          </p:nvSpPr>
          <p:spPr>
            <a:xfrm rot="16200000">
              <a:off x="3423521" y="5273415"/>
              <a:ext cx="95628" cy="1234542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2807" y="3455924"/>
            <a:ext cx="727252" cy="2508298"/>
            <a:chOff x="591234" y="3207986"/>
            <a:chExt cx="727252" cy="2714072"/>
          </a:xfrm>
        </p:grpSpPr>
        <p:sp>
          <p:nvSpPr>
            <p:cNvPr id="37" name="TextBox 36"/>
            <p:cNvSpPr txBox="1"/>
            <p:nvPr/>
          </p:nvSpPr>
          <p:spPr>
            <a:xfrm>
              <a:off x="591234" y="3207986"/>
              <a:ext cx="725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Fluent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2807" y="4468472"/>
              <a:ext cx="725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Action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2807" y="5645059"/>
              <a:ext cx="725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Fluent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18312" y="4750572"/>
              <a:ext cx="237335" cy="885244"/>
              <a:chOff x="341785" y="5012494"/>
              <a:chExt cx="237335" cy="885244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579120" y="5012494"/>
                <a:ext cx="0" cy="885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 rot="16200000">
                <a:off x="18839" y="5335440"/>
                <a:ext cx="8767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Composition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06198" y="3538184"/>
              <a:ext cx="249449" cy="944048"/>
              <a:chOff x="329671" y="3323214"/>
              <a:chExt cx="249449" cy="111285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579120" y="3323214"/>
                <a:ext cx="0" cy="111285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 rot="16200000">
                <a:off x="-100280" y="3759060"/>
                <a:ext cx="109073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prstClr val="black"/>
                    </a:solidFill>
                  </a:rPr>
                  <a:t>Cause</a:t>
                </a:r>
                <a:endParaRPr lang="en-US" sz="9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2" name="Oval 61"/>
          <p:cNvSpPr/>
          <p:nvPr/>
        </p:nvSpPr>
        <p:spPr>
          <a:xfrm>
            <a:off x="2660181" y="4392243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/>
          <p:cNvCxnSpPr/>
          <p:nvPr/>
        </p:nvCxnSpPr>
        <p:spPr>
          <a:xfrm flipV="1">
            <a:off x="2744584" y="4525594"/>
            <a:ext cx="288401" cy="190500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0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Fig:causalpg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18098" y="3779523"/>
            <a:ext cx="3124200" cy="2998251"/>
            <a:chOff x="1066800" y="1524000"/>
            <a:chExt cx="3124200" cy="2998251"/>
          </a:xfrm>
        </p:grpSpPr>
        <p:sp>
          <p:nvSpPr>
            <p:cNvPr id="43" name="TextBox 42"/>
            <p:cNvSpPr txBox="1"/>
            <p:nvPr/>
          </p:nvSpPr>
          <p:spPr>
            <a:xfrm>
              <a:off x="2085670" y="1626651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  <a:latin typeface="Calibri"/>
                </a:rPr>
                <a:t>Causal-PG</a:t>
              </a:r>
              <a:endParaRPr lang="en-US" sz="1100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Isosceles Triangle 43"/>
            <p:cNvSpPr/>
            <p:nvPr/>
          </p:nvSpPr>
          <p:spPr>
            <a:xfrm>
              <a:off x="2370553" y="2113027"/>
              <a:ext cx="348712" cy="279934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Diamond 44"/>
            <p:cNvSpPr/>
            <p:nvPr/>
          </p:nvSpPr>
          <p:spPr>
            <a:xfrm>
              <a:off x="2628900" y="3559846"/>
              <a:ext cx="370022" cy="370022"/>
            </a:xfrm>
            <a:prstGeom prst="diamond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41718" y="4119786"/>
              <a:ext cx="1607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Pre-Conditions</a:t>
              </a:r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2051775" y="3604890"/>
              <a:ext cx="348712" cy="279934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8" name="Straight Connector 47"/>
            <p:cNvCxnSpPr>
              <a:stCxn id="47" idx="0"/>
            </p:cNvCxnSpPr>
            <p:nvPr/>
          </p:nvCxnSpPr>
          <p:spPr>
            <a:xfrm flipV="1">
              <a:off x="2226131" y="3016567"/>
              <a:ext cx="318778" cy="588323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>
              <a:stCxn id="45" idx="0"/>
            </p:cNvCxnSpPr>
            <p:nvPr/>
          </p:nvCxnSpPr>
          <p:spPr>
            <a:xfrm flipH="1" flipV="1">
              <a:off x="2544909" y="3016567"/>
              <a:ext cx="269002" cy="543279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>
              <a:stCxn id="44" idx="3"/>
            </p:cNvCxnSpPr>
            <p:nvPr/>
          </p:nvCxnSpPr>
          <p:spPr>
            <a:xfrm>
              <a:off x="2544909" y="2392961"/>
              <a:ext cx="0" cy="633366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sp>
          <p:nvSpPr>
            <p:cNvPr id="51" name="Isosceles Triangle 50"/>
            <p:cNvSpPr/>
            <p:nvPr/>
          </p:nvSpPr>
          <p:spPr>
            <a:xfrm>
              <a:off x="1409700" y="3604890"/>
              <a:ext cx="348712" cy="279934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2" name="Straight Connector 51"/>
            <p:cNvCxnSpPr>
              <a:stCxn id="51" idx="0"/>
            </p:cNvCxnSpPr>
            <p:nvPr/>
          </p:nvCxnSpPr>
          <p:spPr>
            <a:xfrm flipV="1">
              <a:off x="1584056" y="3016567"/>
              <a:ext cx="960853" cy="588323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53" name="Diamond 52"/>
            <p:cNvSpPr/>
            <p:nvPr/>
          </p:nvSpPr>
          <p:spPr>
            <a:xfrm>
              <a:off x="3357966" y="3559846"/>
              <a:ext cx="370022" cy="370022"/>
            </a:xfrm>
            <a:prstGeom prst="diamond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4" name="Straight Connector 53"/>
            <p:cNvCxnSpPr>
              <a:stCxn id="53" idx="0"/>
            </p:cNvCxnSpPr>
            <p:nvPr/>
          </p:nvCxnSpPr>
          <p:spPr>
            <a:xfrm flipH="1" flipV="1">
              <a:off x="2544909" y="3016567"/>
              <a:ext cx="998068" cy="543279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1758412" y="3530710"/>
              <a:ext cx="42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…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98922" y="3530710"/>
              <a:ext cx="42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…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48975" y="4119784"/>
              <a:ext cx="970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Actions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10175" y="2085184"/>
              <a:ext cx="1403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Fluent Status</a:t>
              </a:r>
            </a:p>
          </p:txBody>
        </p:sp>
        <p:sp>
          <p:nvSpPr>
            <p:cNvPr id="59" name="Left Brace 58"/>
            <p:cNvSpPr/>
            <p:nvPr/>
          </p:nvSpPr>
          <p:spPr>
            <a:xfrm rot="16200000">
              <a:off x="1816444" y="3558616"/>
              <a:ext cx="165836" cy="1002249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Left Brace 59"/>
            <p:cNvSpPr/>
            <p:nvPr/>
          </p:nvSpPr>
          <p:spPr>
            <a:xfrm rot="16200000">
              <a:off x="3115205" y="3533744"/>
              <a:ext cx="196393" cy="1051990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066800" y="1524000"/>
              <a:ext cx="3124200" cy="2998251"/>
            </a:xfrm>
            <a:prstGeom prst="roundRect">
              <a:avLst>
                <a:gd name="adj" fmla="val 9122"/>
              </a:avLst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3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Fig:flowchart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04152" y="326187"/>
            <a:ext cx="7259936" cy="147732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TODO: check on save and icon.  Mac </a:t>
            </a:r>
            <a:r>
              <a:rPr lang="en-US" dirty="0" err="1" smtClean="0"/>
              <a:t>ppt</a:t>
            </a:r>
            <a:r>
              <a:rPr lang="en-US" dirty="0" smtClean="0"/>
              <a:t> grey out icon at top if </a:t>
            </a:r>
            <a:r>
              <a:rPr lang="en-US" smtClean="0"/>
              <a:t>not saved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Input from ST-AOG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Matching on the C-AOG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Forward/Backward Matching/Completion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2138" y="4825703"/>
            <a:ext cx="1085554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 smtClean="0"/>
              <a:t>Input: Video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126416" y="4825703"/>
            <a:ext cx="93474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 smtClean="0"/>
              <a:t>ST-Parsing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283" y="4825703"/>
            <a:ext cx="1456348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400" dirty="0" smtClean="0"/>
              <a:t>Causal Parsing</a:t>
            </a:r>
            <a:endParaRPr lang="en-US" sz="1400" dirty="0"/>
          </a:p>
        </p:txBody>
      </p:sp>
      <p:sp>
        <p:nvSpPr>
          <p:cNvPr id="12" name="Diamond 11"/>
          <p:cNvSpPr/>
          <p:nvPr/>
        </p:nvSpPr>
        <p:spPr>
          <a:xfrm>
            <a:off x="3369946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3666443" y="5194262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439129" y="5332627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3953661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" name="Straight Connector 15"/>
          <p:cNvCxnSpPr>
            <a:stCxn id="15" idx="0"/>
            <a:endCxn id="13" idx="2"/>
          </p:cNvCxnSpPr>
          <p:nvPr/>
        </p:nvCxnSpPr>
        <p:spPr>
          <a:xfrm flipH="1" flipV="1">
            <a:off x="3735626" y="5332627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/>
          <p:cNvSpPr/>
          <p:nvPr/>
        </p:nvSpPr>
        <p:spPr>
          <a:xfrm>
            <a:off x="3712791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0" name="Straight Connector 19"/>
          <p:cNvCxnSpPr>
            <a:stCxn id="13" idx="2"/>
            <a:endCxn id="19" idx="0"/>
          </p:cNvCxnSpPr>
          <p:nvPr/>
        </p:nvCxnSpPr>
        <p:spPr>
          <a:xfrm>
            <a:off x="3735626" y="5332627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3265216" y="5766593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Connector 24"/>
          <p:cNvCxnSpPr>
            <a:stCxn id="12" idx="2"/>
            <a:endCxn id="24" idx="0"/>
          </p:cNvCxnSpPr>
          <p:nvPr/>
        </p:nvCxnSpPr>
        <p:spPr>
          <a:xfrm flipH="1">
            <a:off x="3334400" y="5623290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/>
          <p:cNvSpPr/>
          <p:nvPr/>
        </p:nvSpPr>
        <p:spPr>
          <a:xfrm>
            <a:off x="3492530" y="5766593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" name="Straight Connector 26"/>
          <p:cNvCxnSpPr>
            <a:stCxn id="12" idx="2"/>
            <a:endCxn id="26" idx="0"/>
          </p:cNvCxnSpPr>
          <p:nvPr/>
        </p:nvCxnSpPr>
        <p:spPr>
          <a:xfrm>
            <a:off x="3439127" y="5623290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937" r="2784" b="7907"/>
          <a:stretch/>
        </p:blipFill>
        <p:spPr bwMode="auto">
          <a:xfrm>
            <a:off x="842216" y="5335427"/>
            <a:ext cx="1138985" cy="79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937" r="2784" b="7907"/>
          <a:stretch/>
        </p:blipFill>
        <p:spPr bwMode="auto">
          <a:xfrm>
            <a:off x="959771" y="5452982"/>
            <a:ext cx="1138985" cy="79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937" r="2784" b="7907"/>
          <a:stretch/>
        </p:blipFill>
        <p:spPr bwMode="auto">
          <a:xfrm>
            <a:off x="1077326" y="5570536"/>
            <a:ext cx="1138985" cy="79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937" r="2784" b="7907"/>
          <a:stretch/>
        </p:blipFill>
        <p:spPr bwMode="auto">
          <a:xfrm>
            <a:off x="1194881" y="5688091"/>
            <a:ext cx="1138985" cy="79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3937" r="2784" b="7907"/>
          <a:stretch/>
        </p:blipFill>
        <p:spPr bwMode="auto">
          <a:xfrm>
            <a:off x="1312435" y="5805646"/>
            <a:ext cx="1138985" cy="79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3104181" y="6097090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2737644" y="6113012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99317" y="6105815"/>
            <a:ext cx="1034483" cy="164577"/>
          </a:xfrm>
          <a:custGeom>
            <a:avLst/>
            <a:gdLst>
              <a:gd name="connsiteX0" fmla="*/ 0 w 1341120"/>
              <a:gd name="connsiteY0" fmla="*/ 213360 h 213360"/>
              <a:gd name="connsiteX1" fmla="*/ 601980 w 1341120"/>
              <a:gd name="connsiteY1" fmla="*/ 213360 h 213360"/>
              <a:gd name="connsiteX2" fmla="*/ 601980 w 1341120"/>
              <a:gd name="connsiteY2" fmla="*/ 0 h 213360"/>
              <a:gd name="connsiteX3" fmla="*/ 1341120 w 1341120"/>
              <a:gd name="connsiteY3" fmla="*/ 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120" h="213360">
                <a:moveTo>
                  <a:pt x="0" y="213360"/>
                </a:moveTo>
                <a:lnTo>
                  <a:pt x="601980" y="213360"/>
                </a:lnTo>
                <a:lnTo>
                  <a:pt x="601980" y="0"/>
                </a:lnTo>
                <a:lnTo>
                  <a:pt x="1341120" y="0"/>
                </a:lnTo>
              </a:path>
            </a:pathLst>
          </a:cu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76103" y="6382038"/>
            <a:ext cx="1035371" cy="186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76100" y="6332853"/>
            <a:ext cx="1014701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i="1" dirty="0" smtClean="0"/>
              <a:t>UNKNOWN</a:t>
            </a:r>
            <a:endParaRPr lang="en-US" sz="1400" i="1" dirty="0"/>
          </a:p>
        </p:txBody>
      </p:sp>
      <p:sp>
        <p:nvSpPr>
          <p:cNvPr id="38" name="Diamond 37"/>
          <p:cNvSpPr/>
          <p:nvPr/>
        </p:nvSpPr>
        <p:spPr>
          <a:xfrm>
            <a:off x="5377909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5674406" y="5194262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0" name="Straight Connector 39"/>
          <p:cNvCxnSpPr>
            <a:stCxn id="39" idx="2"/>
            <a:endCxn id="38" idx="0"/>
          </p:cNvCxnSpPr>
          <p:nvPr/>
        </p:nvCxnSpPr>
        <p:spPr>
          <a:xfrm flipH="1">
            <a:off x="5447092" y="5332627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5961624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2" name="Straight Connector 41"/>
          <p:cNvCxnSpPr>
            <a:stCxn id="41" idx="0"/>
            <a:endCxn id="39" idx="2"/>
          </p:cNvCxnSpPr>
          <p:nvPr/>
        </p:nvCxnSpPr>
        <p:spPr>
          <a:xfrm flipH="1" flipV="1">
            <a:off x="5743589" y="5332627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/>
          <p:cNvSpPr/>
          <p:nvPr/>
        </p:nvSpPr>
        <p:spPr>
          <a:xfrm>
            <a:off x="5720754" y="548492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4" name="Straight Connector 43"/>
          <p:cNvCxnSpPr>
            <a:stCxn id="39" idx="2"/>
            <a:endCxn id="43" idx="0"/>
          </p:cNvCxnSpPr>
          <p:nvPr/>
        </p:nvCxnSpPr>
        <p:spPr>
          <a:xfrm>
            <a:off x="5743587" y="5332627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/>
          <p:nvPr/>
        </p:nvSpPr>
        <p:spPr>
          <a:xfrm>
            <a:off x="5273177" y="5766593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6" name="Straight Connector 45"/>
          <p:cNvCxnSpPr>
            <a:stCxn id="38" idx="2"/>
            <a:endCxn id="45" idx="0"/>
          </p:cNvCxnSpPr>
          <p:nvPr/>
        </p:nvCxnSpPr>
        <p:spPr>
          <a:xfrm flipH="1">
            <a:off x="5342363" y="5623290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amond 46"/>
          <p:cNvSpPr/>
          <p:nvPr/>
        </p:nvSpPr>
        <p:spPr>
          <a:xfrm>
            <a:off x="5500493" y="5766593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stCxn id="38" idx="2"/>
            <a:endCxn id="47" idx="0"/>
          </p:cNvCxnSpPr>
          <p:nvPr/>
        </p:nvCxnSpPr>
        <p:spPr>
          <a:xfrm>
            <a:off x="5447090" y="5623290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12143" y="6097090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107280" y="6105815"/>
            <a:ext cx="1034483" cy="164577"/>
          </a:xfrm>
          <a:custGeom>
            <a:avLst/>
            <a:gdLst>
              <a:gd name="connsiteX0" fmla="*/ 0 w 1341120"/>
              <a:gd name="connsiteY0" fmla="*/ 213360 h 213360"/>
              <a:gd name="connsiteX1" fmla="*/ 601980 w 1341120"/>
              <a:gd name="connsiteY1" fmla="*/ 213360 h 213360"/>
              <a:gd name="connsiteX2" fmla="*/ 601980 w 1341120"/>
              <a:gd name="connsiteY2" fmla="*/ 0 h 213360"/>
              <a:gd name="connsiteX3" fmla="*/ 1341120 w 1341120"/>
              <a:gd name="connsiteY3" fmla="*/ 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120" h="213360">
                <a:moveTo>
                  <a:pt x="0" y="213360"/>
                </a:moveTo>
                <a:lnTo>
                  <a:pt x="601980" y="213360"/>
                </a:lnTo>
                <a:lnTo>
                  <a:pt x="601980" y="0"/>
                </a:lnTo>
                <a:lnTo>
                  <a:pt x="1341120" y="0"/>
                </a:lnTo>
              </a:path>
            </a:pathLst>
          </a:cu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84066" y="6382038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5" name="Curved Connector 89"/>
          <p:cNvCxnSpPr>
            <a:stCxn id="47" idx="2"/>
            <a:endCxn id="51" idx="2"/>
          </p:cNvCxnSpPr>
          <p:nvPr/>
        </p:nvCxnSpPr>
        <p:spPr>
          <a:xfrm>
            <a:off x="5569676" y="5904958"/>
            <a:ext cx="1948" cy="2008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417379" y="4892141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58" name="Right Arrow 57"/>
          <p:cNvSpPr/>
          <p:nvPr/>
        </p:nvSpPr>
        <p:spPr>
          <a:xfrm>
            <a:off x="4298009" y="4892142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59" name="Right Arrow 58"/>
          <p:cNvSpPr/>
          <p:nvPr/>
        </p:nvSpPr>
        <p:spPr>
          <a:xfrm>
            <a:off x="6293969" y="4892140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6822735" y="4814256"/>
            <a:ext cx="1838212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400" dirty="0" smtClean="0"/>
              <a:t>Causal Completion</a:t>
            </a:r>
            <a:endParaRPr lang="en-US" sz="1400" dirty="0"/>
          </a:p>
        </p:txBody>
      </p:sp>
      <p:cxnSp>
        <p:nvCxnSpPr>
          <p:cNvPr id="62" name="Curved Connector 89"/>
          <p:cNvCxnSpPr>
            <a:endCxn id="43" idx="2"/>
          </p:cNvCxnSpPr>
          <p:nvPr/>
        </p:nvCxnSpPr>
        <p:spPr>
          <a:xfrm flipV="1">
            <a:off x="5745554" y="5623291"/>
            <a:ext cx="44381" cy="763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9"/>
          <p:cNvCxnSpPr>
            <a:stCxn id="43" idx="2"/>
          </p:cNvCxnSpPr>
          <p:nvPr/>
        </p:nvCxnSpPr>
        <p:spPr>
          <a:xfrm>
            <a:off x="5789935" y="5623291"/>
            <a:ext cx="71147" cy="757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iamond 95"/>
          <p:cNvSpPr/>
          <p:nvPr/>
        </p:nvSpPr>
        <p:spPr>
          <a:xfrm>
            <a:off x="7440341" y="5484779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Diamond 96"/>
          <p:cNvSpPr/>
          <p:nvPr/>
        </p:nvSpPr>
        <p:spPr>
          <a:xfrm>
            <a:off x="7736838" y="519411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8" name="Straight Connector 97"/>
          <p:cNvCxnSpPr>
            <a:stCxn id="97" idx="2"/>
            <a:endCxn id="96" idx="0"/>
          </p:cNvCxnSpPr>
          <p:nvPr/>
        </p:nvCxnSpPr>
        <p:spPr>
          <a:xfrm flipH="1">
            <a:off x="7509524" y="5332480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/>
          <p:cNvSpPr/>
          <p:nvPr/>
        </p:nvSpPr>
        <p:spPr>
          <a:xfrm>
            <a:off x="8024057" y="5484779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0" name="Straight Connector 99"/>
          <p:cNvCxnSpPr>
            <a:stCxn id="99" idx="0"/>
            <a:endCxn id="97" idx="2"/>
          </p:cNvCxnSpPr>
          <p:nvPr/>
        </p:nvCxnSpPr>
        <p:spPr>
          <a:xfrm flipH="1" flipV="1">
            <a:off x="7806021" y="5332480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/>
          <p:cNvSpPr/>
          <p:nvPr/>
        </p:nvSpPr>
        <p:spPr>
          <a:xfrm>
            <a:off x="7783187" y="5484779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2" name="Straight Connector 101"/>
          <p:cNvCxnSpPr>
            <a:stCxn id="97" idx="2"/>
            <a:endCxn id="101" idx="0"/>
          </p:cNvCxnSpPr>
          <p:nvPr/>
        </p:nvCxnSpPr>
        <p:spPr>
          <a:xfrm>
            <a:off x="7806021" y="5332480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7335610" y="576644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>
            <a:stCxn id="96" idx="2"/>
            <a:endCxn id="103" idx="0"/>
          </p:cNvCxnSpPr>
          <p:nvPr/>
        </p:nvCxnSpPr>
        <p:spPr>
          <a:xfrm flipH="1">
            <a:off x="7404795" y="5623143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Diamond 104"/>
          <p:cNvSpPr/>
          <p:nvPr/>
        </p:nvSpPr>
        <p:spPr>
          <a:xfrm>
            <a:off x="7562926" y="576644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6" name="Straight Connector 105"/>
          <p:cNvCxnSpPr>
            <a:stCxn id="96" idx="2"/>
            <a:endCxn id="105" idx="0"/>
          </p:cNvCxnSpPr>
          <p:nvPr/>
        </p:nvCxnSpPr>
        <p:spPr>
          <a:xfrm>
            <a:off x="7509522" y="5623143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174576" y="6096944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Freeform 108"/>
          <p:cNvSpPr/>
          <p:nvPr/>
        </p:nvSpPr>
        <p:spPr>
          <a:xfrm>
            <a:off x="7169712" y="6105667"/>
            <a:ext cx="1034483" cy="164577"/>
          </a:xfrm>
          <a:custGeom>
            <a:avLst/>
            <a:gdLst>
              <a:gd name="connsiteX0" fmla="*/ 0 w 1341120"/>
              <a:gd name="connsiteY0" fmla="*/ 213360 h 213360"/>
              <a:gd name="connsiteX1" fmla="*/ 601980 w 1341120"/>
              <a:gd name="connsiteY1" fmla="*/ 213360 h 213360"/>
              <a:gd name="connsiteX2" fmla="*/ 601980 w 1341120"/>
              <a:gd name="connsiteY2" fmla="*/ 0 h 213360"/>
              <a:gd name="connsiteX3" fmla="*/ 1341120 w 1341120"/>
              <a:gd name="connsiteY3" fmla="*/ 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120" h="213360">
                <a:moveTo>
                  <a:pt x="0" y="213360"/>
                </a:moveTo>
                <a:lnTo>
                  <a:pt x="601980" y="213360"/>
                </a:lnTo>
                <a:lnTo>
                  <a:pt x="601980" y="0"/>
                </a:lnTo>
                <a:lnTo>
                  <a:pt x="1341120" y="0"/>
                </a:lnTo>
              </a:path>
            </a:pathLst>
          </a:cu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146498" y="6381892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2" name="Curved Connector 89"/>
          <p:cNvCxnSpPr>
            <a:stCxn id="105" idx="2"/>
            <a:endCxn id="109" idx="2"/>
          </p:cNvCxnSpPr>
          <p:nvPr/>
        </p:nvCxnSpPr>
        <p:spPr>
          <a:xfrm>
            <a:off x="7632109" y="5904811"/>
            <a:ext cx="1948" cy="2008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89"/>
          <p:cNvCxnSpPr>
            <a:endCxn id="101" idx="2"/>
          </p:cNvCxnSpPr>
          <p:nvPr/>
        </p:nvCxnSpPr>
        <p:spPr>
          <a:xfrm flipV="1">
            <a:off x="7807987" y="5623144"/>
            <a:ext cx="44383" cy="7636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89"/>
          <p:cNvCxnSpPr>
            <a:stCxn id="101" idx="2"/>
          </p:cNvCxnSpPr>
          <p:nvPr/>
        </p:nvCxnSpPr>
        <p:spPr>
          <a:xfrm>
            <a:off x="7852370" y="5623144"/>
            <a:ext cx="71145" cy="757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 rot="5400000">
            <a:off x="8449976" y="5247797"/>
            <a:ext cx="615553" cy="6510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alibri"/>
              </a:rPr>
              <a:t>Agent 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  <a:latin typeface="Calibri"/>
              </a:rPr>
              <a:t>Actions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121" name="Right Brace 120"/>
          <p:cNvSpPr/>
          <p:nvPr/>
        </p:nvSpPr>
        <p:spPr>
          <a:xfrm>
            <a:off x="8361734" y="5238609"/>
            <a:ext cx="45719" cy="666203"/>
          </a:xfrm>
          <a:prstGeom prst="rightBrac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TextBox 121"/>
          <p:cNvSpPr txBox="1"/>
          <p:nvPr/>
        </p:nvSpPr>
        <p:spPr>
          <a:xfrm rot="5400000">
            <a:off x="8595647" y="5975579"/>
            <a:ext cx="400110" cy="7269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BACC6"/>
                </a:solidFill>
                <a:latin typeface="Calibri"/>
              </a:rPr>
              <a:t>Fluents</a:t>
            </a:r>
          </a:p>
        </p:txBody>
      </p:sp>
      <p:sp>
        <p:nvSpPr>
          <p:cNvPr id="124" name="Right Brace 123"/>
          <p:cNvSpPr/>
          <p:nvPr/>
        </p:nvSpPr>
        <p:spPr>
          <a:xfrm>
            <a:off x="8361732" y="6036727"/>
            <a:ext cx="45722" cy="60322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789144" y="6654402"/>
            <a:ext cx="130165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668455" y="6619818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4817780" y="6670736"/>
            <a:ext cx="130165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699450" y="6636152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6860765" y="6670060"/>
            <a:ext cx="130165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761882" y="6620174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084066" y="6385464"/>
            <a:ext cx="517685" cy="18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30805" y="6380204"/>
            <a:ext cx="116709" cy="189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5599266" y="6386959"/>
            <a:ext cx="438150" cy="175176"/>
          </a:xfrm>
          <a:custGeom>
            <a:avLst/>
            <a:gdLst>
              <a:gd name="connsiteX0" fmla="*/ 0 w 438150"/>
              <a:gd name="connsiteY0" fmla="*/ 6350 h 190500"/>
              <a:gd name="connsiteX1" fmla="*/ 139700 w 438150"/>
              <a:gd name="connsiteY1" fmla="*/ 6350 h 190500"/>
              <a:gd name="connsiteX2" fmla="*/ 139700 w 438150"/>
              <a:gd name="connsiteY2" fmla="*/ 190500 h 190500"/>
              <a:gd name="connsiteX3" fmla="*/ 266700 w 438150"/>
              <a:gd name="connsiteY3" fmla="*/ 190500 h 190500"/>
              <a:gd name="connsiteX4" fmla="*/ 266700 w 438150"/>
              <a:gd name="connsiteY4" fmla="*/ 0 h 190500"/>
              <a:gd name="connsiteX5" fmla="*/ 438150 w 438150"/>
              <a:gd name="connsiteY5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190500">
                <a:moveTo>
                  <a:pt x="0" y="6350"/>
                </a:moveTo>
                <a:lnTo>
                  <a:pt x="139700" y="6350"/>
                </a:lnTo>
                <a:lnTo>
                  <a:pt x="139700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438150" y="0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7147079" y="6379573"/>
            <a:ext cx="1038225" cy="188118"/>
          </a:xfrm>
          <a:custGeom>
            <a:avLst/>
            <a:gdLst>
              <a:gd name="connsiteX0" fmla="*/ 0 w 1038225"/>
              <a:gd name="connsiteY0" fmla="*/ 0 h 188118"/>
              <a:gd name="connsiteX1" fmla="*/ 661987 w 1038225"/>
              <a:gd name="connsiteY1" fmla="*/ 0 h 188118"/>
              <a:gd name="connsiteX2" fmla="*/ 661987 w 1038225"/>
              <a:gd name="connsiteY2" fmla="*/ 188118 h 188118"/>
              <a:gd name="connsiteX3" fmla="*/ 781050 w 1038225"/>
              <a:gd name="connsiteY3" fmla="*/ 188118 h 188118"/>
              <a:gd name="connsiteX4" fmla="*/ 781050 w 1038225"/>
              <a:gd name="connsiteY4" fmla="*/ 0 h 188118"/>
              <a:gd name="connsiteX5" fmla="*/ 1038225 w 1038225"/>
              <a:gd name="connsiteY5" fmla="*/ 0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8225" h="188118">
                <a:moveTo>
                  <a:pt x="0" y="0"/>
                </a:moveTo>
                <a:lnTo>
                  <a:pt x="661987" y="0"/>
                </a:lnTo>
                <a:lnTo>
                  <a:pt x="661987" y="188118"/>
                </a:lnTo>
                <a:lnTo>
                  <a:pt x="781050" y="188118"/>
                </a:lnTo>
                <a:lnTo>
                  <a:pt x="781050" y="0"/>
                </a:lnTo>
                <a:lnTo>
                  <a:pt x="1038225" y="0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8" name="Diamond 147"/>
          <p:cNvSpPr/>
          <p:nvPr/>
        </p:nvSpPr>
        <p:spPr>
          <a:xfrm>
            <a:off x="140201" y="551698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Isosceles Triangle 148"/>
          <p:cNvSpPr/>
          <p:nvPr/>
        </p:nvSpPr>
        <p:spPr>
          <a:xfrm>
            <a:off x="140201" y="5778776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Isosceles Triangle 150"/>
          <p:cNvSpPr/>
          <p:nvPr/>
        </p:nvSpPr>
        <p:spPr>
          <a:xfrm>
            <a:off x="140201" y="6002125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56483" y="5502043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Action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61291" y="571613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Fluent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68806" y="5917141"/>
            <a:ext cx="50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Hidden Fluent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26865" y="5448759"/>
            <a:ext cx="709449" cy="1120613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urved Connector 89"/>
          <p:cNvCxnSpPr/>
          <p:nvPr/>
        </p:nvCxnSpPr>
        <p:spPr>
          <a:xfrm>
            <a:off x="148040" y="6386959"/>
            <a:ext cx="1526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68806" y="6210296"/>
            <a:ext cx="50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Causal Link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939017" y="6046034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939017" y="6184263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116" name="Isosceles Triangle 115"/>
          <p:cNvSpPr/>
          <p:nvPr/>
        </p:nvSpPr>
        <p:spPr>
          <a:xfrm>
            <a:off x="4731841" y="6113012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933214" y="6046034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933214" y="6184263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120" name="Isosceles Triangle 119"/>
          <p:cNvSpPr/>
          <p:nvPr/>
        </p:nvSpPr>
        <p:spPr>
          <a:xfrm>
            <a:off x="6791435" y="6113012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92808" y="6046034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992808" y="6184263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128" name="Isosceles Triangle 127"/>
          <p:cNvSpPr/>
          <p:nvPr/>
        </p:nvSpPr>
        <p:spPr>
          <a:xfrm>
            <a:off x="6761882" y="6400730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963255" y="6333752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963255" y="6471981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137" name="Isosceles Triangle 136"/>
          <p:cNvSpPr/>
          <p:nvPr/>
        </p:nvSpPr>
        <p:spPr>
          <a:xfrm>
            <a:off x="4711031" y="6400730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912404" y="6333752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12404" y="6471981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140" name="Isosceles Triangle 139"/>
          <p:cNvSpPr/>
          <p:nvPr/>
        </p:nvSpPr>
        <p:spPr>
          <a:xfrm>
            <a:off x="2701349" y="6400730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902722" y="6333752"/>
            <a:ext cx="1330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902722" y="6471981"/>
            <a:ext cx="1603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19029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0326" y="1757541"/>
            <a:ext cx="1771452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dirty="0"/>
              <a:t> </a:t>
            </a:r>
            <a:r>
              <a:rPr lang="en-US" dirty="0" smtClean="0"/>
              <a:t>: F(t) = ON, </a:t>
            </a:r>
          </a:p>
          <a:p>
            <a:r>
              <a:rPr lang="en-US" dirty="0"/>
              <a:t>	</a:t>
            </a:r>
            <a:r>
              <a:rPr lang="en-US" dirty="0" smtClean="0"/>
              <a:t> F(t-1)=ON 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61712" y="274639"/>
            <a:ext cx="1263487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baseline="-25000" dirty="0" err="1" smtClean="0"/>
              <a:t>O</a:t>
            </a:r>
            <a:r>
              <a:rPr lang="en-US" baseline="-25000" dirty="0" err="1" smtClean="0">
                <a:sym typeface="Symbol"/>
              </a:rPr>
              <a:t>FFO</a:t>
            </a:r>
            <a:r>
              <a:rPr lang="en-US" baseline="-25000" dirty="0" err="1" smtClean="0"/>
              <a:t>N</a:t>
            </a:r>
            <a:r>
              <a:rPr lang="en-US" dirty="0" smtClean="0"/>
              <a:t> }</a:t>
            </a:r>
            <a:endParaRPr lang="en-US" dirty="0"/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5670124" y="2537223"/>
            <a:ext cx="288401" cy="190500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3265488" y="4045983"/>
            <a:ext cx="280202" cy="190500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176989" y="3912632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85722" y="3912632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85721" y="2403872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76989" y="2403872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310974" y="2537223"/>
            <a:ext cx="1905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31836" y="4236483"/>
            <a:ext cx="1905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4"/>
            <a:endCxn id="14" idx="0"/>
          </p:cNvCxnSpPr>
          <p:nvPr/>
        </p:nvCxnSpPr>
        <p:spPr>
          <a:xfrm>
            <a:off x="3405589" y="2861072"/>
            <a:ext cx="0" cy="105156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01538" y="2731295"/>
            <a:ext cx="2085442" cy="118547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15" idx="2"/>
          </p:cNvCxnSpPr>
          <p:nvPr/>
        </p:nvCxnSpPr>
        <p:spPr>
          <a:xfrm>
            <a:off x="3634192" y="4141232"/>
            <a:ext cx="1951533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5" idx="7"/>
            <a:endCxn id="15" idx="6"/>
          </p:cNvCxnSpPr>
          <p:nvPr/>
        </p:nvCxnSpPr>
        <p:spPr>
          <a:xfrm rot="16200000" flipH="1">
            <a:off x="5928623" y="4026934"/>
            <a:ext cx="161645" cy="66955"/>
          </a:xfrm>
          <a:prstGeom prst="curvedConnector4">
            <a:avLst>
              <a:gd name="adj1" fmla="val -97989"/>
              <a:gd name="adj2" fmla="val 475566"/>
            </a:avLst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634189" y="2860512"/>
            <a:ext cx="2085442" cy="118547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0"/>
            <a:endCxn id="16" idx="4"/>
          </p:cNvCxnSpPr>
          <p:nvPr/>
        </p:nvCxnSpPr>
        <p:spPr>
          <a:xfrm flipH="1" flipV="1">
            <a:off x="5814324" y="2861072"/>
            <a:ext cx="1" cy="10515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2"/>
            <a:endCxn id="17" idx="6"/>
          </p:cNvCxnSpPr>
          <p:nvPr/>
        </p:nvCxnSpPr>
        <p:spPr>
          <a:xfrm flipH="1">
            <a:off x="3634189" y="2632472"/>
            <a:ext cx="1951532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7" idx="3"/>
            <a:endCxn id="17" idx="2"/>
          </p:cNvCxnSpPr>
          <p:nvPr/>
        </p:nvCxnSpPr>
        <p:spPr>
          <a:xfrm rot="5400000" flipH="1">
            <a:off x="3129646" y="2679821"/>
            <a:ext cx="161645" cy="66955"/>
          </a:xfrm>
          <a:prstGeom prst="curvedConnector4">
            <a:avLst>
              <a:gd name="adj1" fmla="val -83847"/>
              <a:gd name="adj2" fmla="val 441423"/>
            </a:avLst>
          </a:prstGeom>
          <a:ln>
            <a:solidFill>
              <a:schemeClr val="accent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466552" y="2632474"/>
            <a:ext cx="49244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</a:t>
            </a:r>
            <a:r>
              <a:rPr lang="en-US" sz="1400" baseline="-25000" dirty="0">
                <a:solidFill>
                  <a:schemeClr val="accent5"/>
                </a:solidFill>
              </a:rPr>
              <a:t>1</a:t>
            </a:r>
            <a:r>
              <a:rPr lang="en-US" sz="1400" dirty="0">
                <a:solidFill>
                  <a:schemeClr val="accent5"/>
                </a:solidFill>
              </a:rPr>
              <a:t>(.)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75069" y="3232966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1 – P</a:t>
            </a:r>
            <a:r>
              <a:rPr lang="en-US" sz="1400" baseline="-25000" dirty="0">
                <a:solidFill>
                  <a:schemeClr val="accent5"/>
                </a:solidFill>
              </a:rPr>
              <a:t>1 </a:t>
            </a:r>
            <a:r>
              <a:rPr lang="en-US" sz="1400" dirty="0">
                <a:solidFill>
                  <a:schemeClr val="accent5"/>
                </a:solidFill>
              </a:rPr>
              <a:t>(.)</a:t>
            </a:r>
          </a:p>
        </p:txBody>
      </p:sp>
      <p:sp>
        <p:nvSpPr>
          <p:cNvPr id="73" name="TextBox 72"/>
          <p:cNvSpPr txBox="1"/>
          <p:nvPr/>
        </p:nvSpPr>
        <p:spPr>
          <a:xfrm rot="19828206">
            <a:off x="4066436" y="305681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1 – P</a:t>
            </a:r>
            <a:r>
              <a:rPr lang="en-US" sz="1400" baseline="-25000" dirty="0">
                <a:solidFill>
                  <a:schemeClr val="accent4"/>
                </a:solidFill>
              </a:rPr>
              <a:t>2 </a:t>
            </a:r>
            <a:r>
              <a:rPr lang="en-US" sz="1400" dirty="0">
                <a:solidFill>
                  <a:schemeClr val="accent4"/>
                </a:solidFill>
              </a:rPr>
              <a:t>(.)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350108" y="2324698"/>
            <a:ext cx="519694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P</a:t>
            </a:r>
            <a:r>
              <a:rPr lang="en-US" sz="1400" baseline="-25000" dirty="0">
                <a:solidFill>
                  <a:schemeClr val="accent4"/>
                </a:solidFill>
              </a:rPr>
              <a:t>2 </a:t>
            </a:r>
            <a:r>
              <a:rPr lang="en-US" sz="1400" dirty="0">
                <a:solidFill>
                  <a:schemeClr val="accent4"/>
                </a:solidFill>
              </a:rPr>
              <a:t>(.)</a:t>
            </a:r>
          </a:p>
        </p:txBody>
      </p:sp>
      <p:sp>
        <p:nvSpPr>
          <p:cNvPr id="75" name="TextBox 74"/>
          <p:cNvSpPr txBox="1"/>
          <p:nvPr/>
        </p:nvSpPr>
        <p:spPr>
          <a:xfrm rot="19828206">
            <a:off x="4382078" y="3432382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1 – P</a:t>
            </a:r>
            <a:r>
              <a:rPr lang="en-US" sz="1400" baseline="-25000" dirty="0">
                <a:solidFill>
                  <a:schemeClr val="accent3"/>
                </a:solidFill>
              </a:rPr>
              <a:t>3 </a:t>
            </a:r>
            <a:r>
              <a:rPr lang="en-US" sz="1400" dirty="0">
                <a:solidFill>
                  <a:schemeClr val="accent3"/>
                </a:solidFill>
              </a:rPr>
              <a:t>(.)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356952" y="4144378"/>
            <a:ext cx="519694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P</a:t>
            </a:r>
            <a:r>
              <a:rPr lang="en-US" sz="1400" baseline="-25000" dirty="0">
                <a:solidFill>
                  <a:schemeClr val="accent3"/>
                </a:solidFill>
              </a:rPr>
              <a:t>3 </a:t>
            </a:r>
            <a:r>
              <a:rPr lang="en-US" sz="1400" dirty="0">
                <a:solidFill>
                  <a:schemeClr val="accent3"/>
                </a:solidFill>
              </a:rPr>
              <a:t>(.)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14325" y="3259206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 – P</a:t>
            </a:r>
            <a:r>
              <a:rPr lang="en-US" sz="1400" baseline="-25000" dirty="0">
                <a:solidFill>
                  <a:schemeClr val="accent2"/>
                </a:solidFill>
              </a:rPr>
              <a:t>4 </a:t>
            </a:r>
            <a:r>
              <a:rPr lang="en-US" sz="1400" dirty="0">
                <a:solidFill>
                  <a:schemeClr val="accent2"/>
                </a:solidFill>
              </a:rPr>
              <a:t>(.)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35458" y="3738207"/>
            <a:ext cx="519694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</a:t>
            </a:r>
            <a:r>
              <a:rPr lang="en-US" sz="1400" baseline="-25000" dirty="0">
                <a:solidFill>
                  <a:schemeClr val="accent2"/>
                </a:solidFill>
              </a:rPr>
              <a:t>4 </a:t>
            </a:r>
            <a:r>
              <a:rPr lang="en-US" sz="1400" dirty="0">
                <a:solidFill>
                  <a:schemeClr val="accent2"/>
                </a:solidFill>
              </a:rPr>
              <a:t>(.)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7" t="5896" r="3200" b="786"/>
          <a:stretch/>
        </p:blipFill>
        <p:spPr bwMode="auto">
          <a:xfrm>
            <a:off x="6954211" y="3566983"/>
            <a:ext cx="1429253" cy="103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3" t="6338" r="2784" b="7907"/>
          <a:stretch/>
        </p:blipFill>
        <p:spPr bwMode="auto">
          <a:xfrm>
            <a:off x="6487327" y="2142382"/>
            <a:ext cx="1437483" cy="98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1" t="6914" r="3105" b="955"/>
          <a:stretch/>
        </p:blipFill>
        <p:spPr bwMode="auto">
          <a:xfrm>
            <a:off x="860509" y="2142386"/>
            <a:ext cx="1523286" cy="109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t="6553" r="2778" b="6058"/>
          <a:stretch/>
        </p:blipFill>
        <p:spPr bwMode="auto">
          <a:xfrm>
            <a:off x="1057566" y="3566572"/>
            <a:ext cx="1523286" cy="103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64006" y="1726604"/>
            <a:ext cx="1771452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dirty="0"/>
              <a:t> </a:t>
            </a:r>
            <a:r>
              <a:rPr lang="en-US" dirty="0" smtClean="0"/>
              <a:t>: F(t) = OFF, </a:t>
            </a:r>
          </a:p>
          <a:p>
            <a:r>
              <a:rPr lang="en-US" dirty="0"/>
              <a:t>	</a:t>
            </a:r>
            <a:r>
              <a:rPr lang="en-US" dirty="0" smtClean="0"/>
              <a:t> F(t-1)=ON }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48463" y="4413109"/>
            <a:ext cx="2008264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dirty="0"/>
              <a:t> </a:t>
            </a:r>
            <a:r>
              <a:rPr lang="en-US" dirty="0" smtClean="0"/>
              <a:t>: F(t) = ON, </a:t>
            </a:r>
          </a:p>
          <a:p>
            <a:r>
              <a:rPr lang="en-US" dirty="0"/>
              <a:t>	</a:t>
            </a:r>
            <a:r>
              <a:rPr lang="en-US" dirty="0" smtClean="0"/>
              <a:t> F(t-1)=OFF }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10192" y="4452155"/>
            <a:ext cx="2008264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dirty="0"/>
              <a:t> </a:t>
            </a:r>
            <a:r>
              <a:rPr lang="en-US" dirty="0" smtClean="0"/>
              <a:t>: F(t) = OFF, </a:t>
            </a:r>
          </a:p>
          <a:p>
            <a:r>
              <a:rPr lang="en-US" dirty="0"/>
              <a:t>	</a:t>
            </a:r>
            <a:r>
              <a:rPr lang="en-US" dirty="0" smtClean="0"/>
              <a:t> F(t-1)=OFF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Fig:jointinference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13860" y="107489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ODO: demo picture of joint inference. T $\to$ C, C $\to$ T. \</a:t>
            </a:r>
            <a:r>
              <a:rPr lang="en-US" dirty="0" err="1"/>
              <a:t>bigskip</a:t>
            </a:r>
            <a:r>
              <a:rPr lang="en-US" dirty="0"/>
              <a:t> T: agent touches region on wall, light goes on $\to$ C: flipping light switch causes light on $\to$ T: action was touching light switch, region is light switch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01240" y="4511040"/>
            <a:ext cx="1623060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Temporal Parsing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5740" y="4640580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15740" y="4808220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15740" y="4975860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15740" y="5135880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15740" y="5280660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059680" y="3672840"/>
            <a:ext cx="1623060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Temporally Local Causal Parsing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59680" y="5349240"/>
            <a:ext cx="1623060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Dynamic Causal Parsing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12" idx="0"/>
          </p:cNvCxnSpPr>
          <p:nvPr/>
        </p:nvCxnSpPr>
        <p:spPr>
          <a:xfrm>
            <a:off x="5871210" y="458724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972050" y="3390900"/>
            <a:ext cx="1798320" cy="321564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390" y="4518660"/>
            <a:ext cx="1283970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Video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  <a:endCxn id="3" idx="1"/>
          </p:cNvCxnSpPr>
          <p:nvPr/>
        </p:nvCxnSpPr>
        <p:spPr>
          <a:xfrm flipV="1">
            <a:off x="1356360" y="4968240"/>
            <a:ext cx="944880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46684" y="4097030"/>
            <a:ext cx="80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Beam Search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871210" y="4668158"/>
            <a:ext cx="8115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Adapted Viterbi Algorithm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129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648289"/>
            <a:ext cx="168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a) Screen Saver ON</a:t>
            </a:r>
            <a:endParaRPr lang="en-US" sz="14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3267" y="5956066"/>
            <a:ext cx="0" cy="7193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7735" y="6612822"/>
            <a:ext cx="114127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503167"/>
              </p:ext>
            </p:extLst>
          </p:nvPr>
        </p:nvGraphicFramePr>
        <p:xfrm>
          <a:off x="1069266" y="6690967"/>
          <a:ext cx="111125" cy="12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266" y="6690967"/>
                        <a:ext cx="111125" cy="12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875369"/>
              </p:ext>
            </p:extLst>
          </p:nvPr>
        </p:nvGraphicFramePr>
        <p:xfrm>
          <a:off x="754667" y="6032979"/>
          <a:ext cx="27781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317160" imgH="215640" progId="Equation.3">
                  <p:embed/>
                </p:oleObj>
              </mc:Choice>
              <mc:Fallback>
                <p:oleObj name="Equation" r:id="rId5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67" y="6032979"/>
                        <a:ext cx="27781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/>
          <p:cNvSpPr/>
          <p:nvPr/>
        </p:nvSpPr>
        <p:spPr>
          <a:xfrm>
            <a:off x="231219" y="6146118"/>
            <a:ext cx="991240" cy="430306"/>
          </a:xfrm>
          <a:custGeom>
            <a:avLst/>
            <a:gdLst>
              <a:gd name="connsiteX0" fmla="*/ 0 w 991240"/>
              <a:gd name="connsiteY0" fmla="*/ 430306 h 430306"/>
              <a:gd name="connsiteX1" fmla="*/ 222837 w 991240"/>
              <a:gd name="connsiteY1" fmla="*/ 430306 h 430306"/>
              <a:gd name="connsiteX2" fmla="*/ 222837 w 991240"/>
              <a:gd name="connsiteY2" fmla="*/ 0 h 430306"/>
              <a:gd name="connsiteX3" fmla="*/ 361149 w 991240"/>
              <a:gd name="connsiteY3" fmla="*/ 0 h 430306"/>
              <a:gd name="connsiteX4" fmla="*/ 361149 w 991240"/>
              <a:gd name="connsiteY4" fmla="*/ 430306 h 430306"/>
              <a:gd name="connsiteX5" fmla="*/ 522514 w 991240"/>
              <a:gd name="connsiteY5" fmla="*/ 430306 h 430306"/>
              <a:gd name="connsiteX6" fmla="*/ 522514 w 991240"/>
              <a:gd name="connsiteY6" fmla="*/ 138312 h 430306"/>
              <a:gd name="connsiteX7" fmla="*/ 630091 w 991240"/>
              <a:gd name="connsiteY7" fmla="*/ 138312 h 430306"/>
              <a:gd name="connsiteX8" fmla="*/ 630091 w 991240"/>
              <a:gd name="connsiteY8" fmla="*/ 430306 h 430306"/>
              <a:gd name="connsiteX9" fmla="*/ 768403 w 991240"/>
              <a:gd name="connsiteY9" fmla="*/ 430306 h 430306"/>
              <a:gd name="connsiteX10" fmla="*/ 768403 w 991240"/>
              <a:gd name="connsiteY10" fmla="*/ 291993 h 430306"/>
              <a:gd name="connsiteX11" fmla="*/ 891348 w 991240"/>
              <a:gd name="connsiteY11" fmla="*/ 291993 h 430306"/>
              <a:gd name="connsiteX12" fmla="*/ 891348 w 991240"/>
              <a:gd name="connsiteY12" fmla="*/ 430306 h 430306"/>
              <a:gd name="connsiteX13" fmla="*/ 991240 w 991240"/>
              <a:gd name="connsiteY13" fmla="*/ 430306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1240" h="430306">
                <a:moveTo>
                  <a:pt x="0" y="430306"/>
                </a:moveTo>
                <a:lnTo>
                  <a:pt x="222837" y="430306"/>
                </a:lnTo>
                <a:lnTo>
                  <a:pt x="222837" y="0"/>
                </a:lnTo>
                <a:lnTo>
                  <a:pt x="361149" y="0"/>
                </a:lnTo>
                <a:lnTo>
                  <a:pt x="361149" y="430306"/>
                </a:lnTo>
                <a:lnTo>
                  <a:pt x="522514" y="430306"/>
                </a:lnTo>
                <a:lnTo>
                  <a:pt x="522514" y="138312"/>
                </a:lnTo>
                <a:lnTo>
                  <a:pt x="630091" y="138312"/>
                </a:lnTo>
                <a:lnTo>
                  <a:pt x="630091" y="430306"/>
                </a:lnTo>
                <a:lnTo>
                  <a:pt x="768403" y="430306"/>
                </a:lnTo>
                <a:lnTo>
                  <a:pt x="768403" y="291993"/>
                </a:lnTo>
                <a:lnTo>
                  <a:pt x="891348" y="291993"/>
                </a:lnTo>
                <a:lnTo>
                  <a:pt x="891348" y="430306"/>
                </a:lnTo>
                <a:lnTo>
                  <a:pt x="991240" y="430306"/>
                </a:lnTo>
              </a:path>
            </a:pathLst>
          </a:cu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5530" y="5645443"/>
            <a:ext cx="187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b) Agent NOT THIRSTY</a:t>
            </a:r>
            <a:endParaRPr lang="en-US" sz="14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102376" y="5954690"/>
            <a:ext cx="0" cy="7193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006844" y="6611446"/>
            <a:ext cx="114127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80676"/>
              </p:ext>
            </p:extLst>
          </p:nvPr>
        </p:nvGraphicFramePr>
        <p:xfrm>
          <a:off x="2938375" y="6689591"/>
          <a:ext cx="111125" cy="12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375" y="6689591"/>
                        <a:ext cx="111125" cy="12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30109"/>
              </p:ext>
            </p:extLst>
          </p:nvPr>
        </p:nvGraphicFramePr>
        <p:xfrm>
          <a:off x="2623776" y="6031603"/>
          <a:ext cx="27781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8" imgW="317160" imgH="215640" progId="Equation.3">
                  <p:embed/>
                </p:oleObj>
              </mc:Choice>
              <mc:Fallback>
                <p:oleObj name="Equation" r:id="rId8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776" y="6031603"/>
                        <a:ext cx="27781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/>
          <p:cNvSpPr/>
          <p:nvPr/>
        </p:nvSpPr>
        <p:spPr>
          <a:xfrm>
            <a:off x="2113572" y="6256158"/>
            <a:ext cx="1034545" cy="356664"/>
          </a:xfrm>
          <a:custGeom>
            <a:avLst/>
            <a:gdLst>
              <a:gd name="connsiteX0" fmla="*/ 0 w 1970116"/>
              <a:gd name="connsiteY0" fmla="*/ 356664 h 356664"/>
              <a:gd name="connsiteX1" fmla="*/ 299258 w 1970116"/>
              <a:gd name="connsiteY1" fmla="*/ 248598 h 356664"/>
              <a:gd name="connsiteX2" fmla="*/ 523702 w 1970116"/>
              <a:gd name="connsiteY2" fmla="*/ 98969 h 356664"/>
              <a:gd name="connsiteX3" fmla="*/ 773083 w 1970116"/>
              <a:gd name="connsiteY3" fmla="*/ 7529 h 356664"/>
              <a:gd name="connsiteX4" fmla="*/ 1221971 w 1970116"/>
              <a:gd name="connsiteY4" fmla="*/ 24155 h 356664"/>
              <a:gd name="connsiteX5" fmla="*/ 1529542 w 1970116"/>
              <a:gd name="connsiteY5" fmla="*/ 173784 h 356664"/>
              <a:gd name="connsiteX6" fmla="*/ 1803862 w 1970116"/>
              <a:gd name="connsiteY6" fmla="*/ 281849 h 356664"/>
              <a:gd name="connsiteX7" fmla="*/ 1970116 w 1970116"/>
              <a:gd name="connsiteY7" fmla="*/ 281849 h 35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0116" h="356664">
                <a:moveTo>
                  <a:pt x="0" y="356664"/>
                </a:moveTo>
                <a:cubicBezTo>
                  <a:pt x="105987" y="324105"/>
                  <a:pt x="211974" y="291547"/>
                  <a:pt x="299258" y="248598"/>
                </a:cubicBezTo>
                <a:cubicBezTo>
                  <a:pt x="386542" y="205649"/>
                  <a:pt x="444731" y="139147"/>
                  <a:pt x="523702" y="98969"/>
                </a:cubicBezTo>
                <a:cubicBezTo>
                  <a:pt x="602673" y="58791"/>
                  <a:pt x="656705" y="19998"/>
                  <a:pt x="773083" y="7529"/>
                </a:cubicBezTo>
                <a:cubicBezTo>
                  <a:pt x="889461" y="-4940"/>
                  <a:pt x="1095895" y="-3554"/>
                  <a:pt x="1221971" y="24155"/>
                </a:cubicBezTo>
                <a:cubicBezTo>
                  <a:pt x="1348048" y="51864"/>
                  <a:pt x="1432560" y="130835"/>
                  <a:pt x="1529542" y="173784"/>
                </a:cubicBezTo>
                <a:cubicBezTo>
                  <a:pt x="1626524" y="216733"/>
                  <a:pt x="1730433" y="263838"/>
                  <a:pt x="1803862" y="281849"/>
                </a:cubicBezTo>
                <a:cubicBezTo>
                  <a:pt x="1877291" y="299860"/>
                  <a:pt x="1923703" y="290854"/>
                  <a:pt x="1970116" y="281849"/>
                </a:cubicBezTo>
              </a:path>
            </a:pathLst>
          </a:cu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8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764" y="274639"/>
            <a:ext cx="3033036" cy="583135"/>
          </a:xfrm>
        </p:spPr>
        <p:txBody>
          <a:bodyPr/>
          <a:lstStyle/>
          <a:p>
            <a:r>
              <a:rPr lang="en-US" dirty="0" err="1" smtClean="0"/>
              <a:t>Fig:causalaog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916161" y="3741984"/>
            <a:ext cx="1347688" cy="355591"/>
            <a:chOff x="2854064" y="5842872"/>
            <a:chExt cx="1234542" cy="355591"/>
          </a:xfrm>
        </p:grpSpPr>
        <p:sp>
          <p:nvSpPr>
            <p:cNvPr id="32" name="TextBox 31"/>
            <p:cNvSpPr txBox="1"/>
            <p:nvPr/>
          </p:nvSpPr>
          <p:spPr>
            <a:xfrm>
              <a:off x="2854064" y="5890686"/>
              <a:ext cx="1234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ST-Relations 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3423521" y="5273415"/>
              <a:ext cx="95628" cy="1234542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Isosceles Triangle 35"/>
          <p:cNvSpPr/>
          <p:nvPr/>
        </p:nvSpPr>
        <p:spPr>
          <a:xfrm>
            <a:off x="6713724" y="5220142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3906724938"/>
              </p:ext>
            </p:extLst>
          </p:nvPr>
        </p:nvGraphicFramePr>
        <p:xfrm>
          <a:off x="7115005" y="3367895"/>
          <a:ext cx="3065970" cy="314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Isosceles Triangle 63"/>
          <p:cNvSpPr/>
          <p:nvPr/>
        </p:nvSpPr>
        <p:spPr>
          <a:xfrm>
            <a:off x="3369651" y="1404567"/>
            <a:ext cx="348712" cy="279934"/>
          </a:xfrm>
          <a:prstGeom prst="triangle">
            <a:avLst/>
          </a:prstGeom>
          <a:noFill/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01108" y="1114027"/>
            <a:ext cx="140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F(t) = ON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1999584" y="2445733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80247" y="2736836"/>
            <a:ext cx="11873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F</a:t>
            </a:r>
            <a:r>
              <a:rPr lang="en-US" sz="1600" baseline="-25000" dirty="0" smtClean="0">
                <a:solidFill>
                  <a:prstClr val="black"/>
                </a:solidFill>
              </a:rPr>
              <a:t>2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>
                <a:solidFill>
                  <a:prstClr val="black"/>
                </a:solidFill>
              </a:rPr>
              <a:t>t) 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= AWAKE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4762525" y="2445733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19446" y="2725667"/>
            <a:ext cx="14964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(t) = POWERED</a:t>
            </a:r>
          </a:p>
        </p:txBody>
      </p:sp>
      <p:cxnSp>
        <p:nvCxnSpPr>
          <p:cNvPr id="71" name="Straight Connector 70"/>
          <p:cNvCxnSpPr>
            <a:stCxn id="64" idx="3"/>
            <a:endCxn id="67" idx="0"/>
          </p:cNvCxnSpPr>
          <p:nvPr/>
        </p:nvCxnSpPr>
        <p:spPr>
          <a:xfrm flipH="1">
            <a:off x="2173940" y="1684501"/>
            <a:ext cx="1370067" cy="76123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stCxn id="64" idx="3"/>
            <a:endCxn id="69" idx="0"/>
          </p:cNvCxnSpPr>
          <p:nvPr/>
        </p:nvCxnSpPr>
        <p:spPr>
          <a:xfrm>
            <a:off x="3544007" y="1684501"/>
            <a:ext cx="1392874" cy="76123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73" name="Isosceles Triangle 72"/>
          <p:cNvSpPr/>
          <p:nvPr/>
        </p:nvSpPr>
        <p:spPr>
          <a:xfrm>
            <a:off x="420914" y="473573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Diamond 73"/>
          <p:cNvSpPr/>
          <p:nvPr/>
        </p:nvSpPr>
        <p:spPr>
          <a:xfrm>
            <a:off x="949249" y="4645642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44014" y="3551680"/>
            <a:ext cx="457200" cy="457200"/>
            <a:chOff x="3176989" y="2403872"/>
            <a:chExt cx="457200" cy="457200"/>
          </a:xfrm>
        </p:grpSpPr>
        <p:sp>
          <p:nvSpPr>
            <p:cNvPr id="76" name="Oval 75"/>
            <p:cNvSpPr/>
            <p:nvPr/>
          </p:nvSpPr>
          <p:spPr>
            <a:xfrm>
              <a:off x="3176989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310974" y="2537223"/>
              <a:ext cx="1905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1945340" y="3551680"/>
            <a:ext cx="457200" cy="457200"/>
            <a:chOff x="5585721" y="2403872"/>
            <a:chExt cx="457200" cy="457200"/>
          </a:xfrm>
        </p:grpSpPr>
        <p:cxnSp>
          <p:nvCxnSpPr>
            <p:cNvPr id="79" name="Elbow Connector 78"/>
            <p:cNvCxnSpPr/>
            <p:nvPr/>
          </p:nvCxnSpPr>
          <p:spPr>
            <a:xfrm flipV="1">
              <a:off x="5670124" y="2537223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5585721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Isosceles Triangle 80"/>
          <p:cNvSpPr/>
          <p:nvPr/>
        </p:nvSpPr>
        <p:spPr>
          <a:xfrm>
            <a:off x="1812204" y="473573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Diamond 81"/>
          <p:cNvSpPr/>
          <p:nvPr/>
        </p:nvSpPr>
        <p:spPr>
          <a:xfrm>
            <a:off x="2280349" y="4645642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285524" y="3551680"/>
            <a:ext cx="457200" cy="457200"/>
            <a:chOff x="5585721" y="2403872"/>
            <a:chExt cx="457200" cy="457200"/>
          </a:xfrm>
        </p:grpSpPr>
        <p:cxnSp>
          <p:nvCxnSpPr>
            <p:cNvPr id="84" name="Elbow Connector 83"/>
            <p:cNvCxnSpPr/>
            <p:nvPr/>
          </p:nvCxnSpPr>
          <p:spPr>
            <a:xfrm flipV="1">
              <a:off x="5670124" y="2537223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5585721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108180" y="3498409"/>
            <a:ext cx="457200" cy="457200"/>
            <a:chOff x="5585721" y="2403872"/>
            <a:chExt cx="457200" cy="457200"/>
          </a:xfrm>
        </p:grpSpPr>
        <p:cxnSp>
          <p:nvCxnSpPr>
            <p:cNvPr id="90" name="Elbow Connector 89"/>
            <p:cNvCxnSpPr/>
            <p:nvPr/>
          </p:nvCxnSpPr>
          <p:spPr>
            <a:xfrm flipV="1">
              <a:off x="5670124" y="2537223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585721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311920" y="3562880"/>
            <a:ext cx="457200" cy="457200"/>
            <a:chOff x="3176989" y="2403872"/>
            <a:chExt cx="457200" cy="457200"/>
          </a:xfrm>
        </p:grpSpPr>
        <p:sp>
          <p:nvSpPr>
            <p:cNvPr id="93" name="Oval 92"/>
            <p:cNvSpPr/>
            <p:nvPr/>
          </p:nvSpPr>
          <p:spPr>
            <a:xfrm>
              <a:off x="3176989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3310974" y="2537223"/>
              <a:ext cx="1905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Isosceles Triangle 94"/>
          <p:cNvSpPr/>
          <p:nvPr/>
        </p:nvSpPr>
        <p:spPr>
          <a:xfrm>
            <a:off x="3109583" y="473573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Diamond 95"/>
          <p:cNvSpPr/>
          <p:nvPr/>
        </p:nvSpPr>
        <p:spPr>
          <a:xfrm>
            <a:off x="3565070" y="4645642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8" name="Straight Connector 97"/>
          <p:cNvCxnSpPr>
            <a:stCxn id="68" idx="2"/>
            <a:endCxn id="76" idx="0"/>
          </p:cNvCxnSpPr>
          <p:nvPr/>
        </p:nvCxnSpPr>
        <p:spPr>
          <a:xfrm flipH="1">
            <a:off x="872614" y="2983057"/>
            <a:ext cx="1301326" cy="5686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01" name="Straight Connector 100"/>
          <p:cNvCxnSpPr>
            <a:stCxn id="68" idx="2"/>
            <a:endCxn id="80" idx="0"/>
          </p:cNvCxnSpPr>
          <p:nvPr/>
        </p:nvCxnSpPr>
        <p:spPr>
          <a:xfrm>
            <a:off x="2173940" y="2983057"/>
            <a:ext cx="0" cy="5686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04" name="Straight Connector 103"/>
          <p:cNvCxnSpPr>
            <a:stCxn id="68" idx="2"/>
            <a:endCxn id="85" idx="0"/>
          </p:cNvCxnSpPr>
          <p:nvPr/>
        </p:nvCxnSpPr>
        <p:spPr>
          <a:xfrm>
            <a:off x="2173940" y="2983057"/>
            <a:ext cx="1340184" cy="56862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07" name="Straight Connector 106"/>
          <p:cNvCxnSpPr>
            <a:stCxn id="76" idx="4"/>
            <a:endCxn id="73" idx="0"/>
          </p:cNvCxnSpPr>
          <p:nvPr/>
        </p:nvCxnSpPr>
        <p:spPr>
          <a:xfrm flipH="1">
            <a:off x="595270" y="4008880"/>
            <a:ext cx="277344" cy="72685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0" name="Straight Connector 109"/>
          <p:cNvCxnSpPr>
            <a:stCxn id="76" idx="4"/>
            <a:endCxn id="74" idx="0"/>
          </p:cNvCxnSpPr>
          <p:nvPr/>
        </p:nvCxnSpPr>
        <p:spPr>
          <a:xfrm>
            <a:off x="872614" y="4008880"/>
            <a:ext cx="261646" cy="636762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3" name="Straight Connector 112"/>
          <p:cNvCxnSpPr>
            <a:stCxn id="80" idx="4"/>
            <a:endCxn id="82" idx="0"/>
          </p:cNvCxnSpPr>
          <p:nvPr/>
        </p:nvCxnSpPr>
        <p:spPr>
          <a:xfrm>
            <a:off x="2173940" y="4008880"/>
            <a:ext cx="291420" cy="636762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116" name="Picture 115" descr="frame_447_tc_7972446_rgb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r="33720"/>
          <a:stretch/>
        </p:blipFill>
        <p:spPr>
          <a:xfrm>
            <a:off x="1602309" y="5257821"/>
            <a:ext cx="1214554" cy="1084685"/>
          </a:xfrm>
          <a:prstGeom prst="rect">
            <a:avLst/>
          </a:prstGeom>
        </p:spPr>
      </p:pic>
      <p:pic>
        <p:nvPicPr>
          <p:cNvPr id="117" name="Picture 116" descr="frame_514_tc_7976471_rgb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r="33720"/>
          <a:stretch/>
        </p:blipFill>
        <p:spPr>
          <a:xfrm>
            <a:off x="2979740" y="5257821"/>
            <a:ext cx="1214554" cy="1084686"/>
          </a:xfrm>
          <a:prstGeom prst="rect">
            <a:avLst/>
          </a:prstGeom>
        </p:spPr>
      </p:pic>
      <p:sp>
        <p:nvSpPr>
          <p:cNvPr id="118" name="Freeform 117"/>
          <p:cNvSpPr/>
          <p:nvPr/>
        </p:nvSpPr>
        <p:spPr>
          <a:xfrm>
            <a:off x="2970033" y="2032387"/>
            <a:ext cx="1214554" cy="9327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70" idx="2"/>
            <a:endCxn id="93" idx="0"/>
          </p:cNvCxnSpPr>
          <p:nvPr/>
        </p:nvCxnSpPr>
        <p:spPr>
          <a:xfrm flipH="1">
            <a:off x="4540520" y="2971888"/>
            <a:ext cx="427167" cy="59099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22" name="Straight Connector 121"/>
          <p:cNvCxnSpPr>
            <a:stCxn id="70" idx="2"/>
            <a:endCxn id="91" idx="0"/>
          </p:cNvCxnSpPr>
          <p:nvPr/>
        </p:nvCxnSpPr>
        <p:spPr>
          <a:xfrm>
            <a:off x="4967687" y="2971888"/>
            <a:ext cx="369093" cy="52652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25" name="Straight Connector 124"/>
          <p:cNvCxnSpPr>
            <a:stCxn id="80" idx="4"/>
            <a:endCxn id="81" idx="0"/>
          </p:cNvCxnSpPr>
          <p:nvPr/>
        </p:nvCxnSpPr>
        <p:spPr>
          <a:xfrm flipH="1">
            <a:off x="1986560" y="4008880"/>
            <a:ext cx="187380" cy="72685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28" name="Straight Connector 127"/>
          <p:cNvCxnSpPr>
            <a:stCxn id="85" idx="4"/>
            <a:endCxn id="95" idx="0"/>
          </p:cNvCxnSpPr>
          <p:nvPr/>
        </p:nvCxnSpPr>
        <p:spPr>
          <a:xfrm flipH="1">
            <a:off x="3283939" y="4008880"/>
            <a:ext cx="230185" cy="72685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30" name="Straight Connector 129"/>
          <p:cNvCxnSpPr>
            <a:stCxn id="85" idx="4"/>
            <a:endCxn id="96" idx="0"/>
          </p:cNvCxnSpPr>
          <p:nvPr/>
        </p:nvCxnSpPr>
        <p:spPr>
          <a:xfrm>
            <a:off x="3514124" y="4008880"/>
            <a:ext cx="235957" cy="63676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89949" y="5011172"/>
            <a:ext cx="95365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F</a:t>
            </a:r>
            <a:r>
              <a:rPr lang="en-US" sz="1050" baseline="-25000" dirty="0" smtClean="0">
                <a:solidFill>
                  <a:prstClr val="black"/>
                </a:solidFill>
              </a:rPr>
              <a:t>2</a:t>
            </a:r>
            <a:r>
              <a:rPr lang="en-US" sz="1050" dirty="0" smtClean="0">
                <a:solidFill>
                  <a:prstClr val="black"/>
                </a:solidFill>
              </a:rPr>
              <a:t>(t-1) </a:t>
            </a:r>
            <a:r>
              <a:rPr lang="en-US" sz="1050" dirty="0" smtClean="0">
                <a:solidFill>
                  <a:prstClr val="black"/>
                </a:solidFill>
                <a:latin typeface="Calibri"/>
              </a:rPr>
              <a:t>= AWAKE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533863" y="5008513"/>
            <a:ext cx="93149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F</a:t>
            </a:r>
            <a:r>
              <a:rPr lang="en-US" sz="1050" baseline="-25000" dirty="0" smtClean="0">
                <a:solidFill>
                  <a:prstClr val="black"/>
                </a:solidFill>
              </a:rPr>
              <a:t>2</a:t>
            </a:r>
            <a:r>
              <a:rPr lang="en-US" sz="1050" dirty="0" smtClean="0">
                <a:solidFill>
                  <a:prstClr val="black"/>
                </a:solidFill>
              </a:rPr>
              <a:t>(t-1) </a:t>
            </a:r>
            <a:r>
              <a:rPr lang="en-US" sz="1050" dirty="0" smtClean="0">
                <a:solidFill>
                  <a:prstClr val="black"/>
                </a:solidFill>
                <a:latin typeface="Calibri"/>
              </a:rPr>
              <a:t>= ASLEEP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825153" y="5021658"/>
            <a:ext cx="91757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F</a:t>
            </a:r>
            <a:r>
              <a:rPr lang="en-US" sz="1050" baseline="-25000" dirty="0" smtClean="0">
                <a:solidFill>
                  <a:prstClr val="black"/>
                </a:solidFill>
              </a:rPr>
              <a:t>2</a:t>
            </a:r>
            <a:r>
              <a:rPr lang="en-US" sz="1050" dirty="0" smtClean="0">
                <a:solidFill>
                  <a:prstClr val="black"/>
                </a:solidFill>
              </a:rPr>
              <a:t>(t-1) </a:t>
            </a:r>
            <a:r>
              <a:rPr lang="en-US" sz="1050" dirty="0" smtClean="0">
                <a:solidFill>
                  <a:prstClr val="black"/>
                </a:solidFill>
                <a:latin typeface="Calibri"/>
              </a:rPr>
              <a:t>= ASLEEP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777999" y="4260222"/>
            <a:ext cx="190564" cy="9327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2127438" y="4260222"/>
            <a:ext cx="152911" cy="9327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3458295" y="4255492"/>
            <a:ext cx="151869" cy="9800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&quot;No&quot; Symbol 119"/>
          <p:cNvSpPr/>
          <p:nvPr/>
        </p:nvSpPr>
        <p:spPr>
          <a:xfrm>
            <a:off x="1032338" y="4718552"/>
            <a:ext cx="203844" cy="203844"/>
          </a:xfrm>
          <a:prstGeom prst="noSmoking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812204" y="490823"/>
            <a:ext cx="15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a) Causal-AOG</a:t>
            </a:r>
            <a:endParaRPr lang="en-US" sz="11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3281" y="918457"/>
            <a:ext cx="1212685" cy="2093314"/>
            <a:chOff x="198328" y="1129415"/>
            <a:chExt cx="1212685" cy="2093314"/>
          </a:xfrm>
        </p:grpSpPr>
        <p:sp>
          <p:nvSpPr>
            <p:cNvPr id="170" name="TextBox 169"/>
            <p:cNvSpPr txBox="1"/>
            <p:nvPr/>
          </p:nvSpPr>
          <p:spPr>
            <a:xfrm>
              <a:off x="288236" y="1129415"/>
              <a:ext cx="1122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 = Display</a:t>
              </a:r>
            </a:p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</a:t>
              </a:r>
              <a:r>
                <a:rPr lang="en-US" sz="1200" baseline="-25000" dirty="0" smtClean="0">
                  <a:solidFill>
                    <a:prstClr val="black"/>
                  </a:solidFill>
                  <a:latin typeface="Calibri"/>
                </a:rPr>
                <a:t>1</a:t>
              </a:r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 = Monitor</a:t>
              </a:r>
            </a:p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</a:t>
              </a:r>
              <a:r>
                <a:rPr lang="en-US" sz="1200" baseline="-25000" dirty="0" smtClean="0">
                  <a:solidFill>
                    <a:prstClr val="black"/>
                  </a:solidFill>
                  <a:latin typeface="Calibri"/>
                </a:rPr>
                <a:t>2</a:t>
              </a:r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 = Computer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347616" y="1767986"/>
              <a:ext cx="245562" cy="197128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280" y="1697273"/>
              <a:ext cx="729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Fluent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Diamond 62"/>
            <p:cNvSpPr/>
            <p:nvPr/>
          </p:nvSpPr>
          <p:spPr>
            <a:xfrm>
              <a:off x="325160" y="2049636"/>
              <a:ext cx="260568" cy="260568"/>
            </a:xfrm>
            <a:prstGeom prst="diamond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7797" y="2011237"/>
              <a:ext cx="73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Action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01291" y="2445337"/>
              <a:ext cx="269206" cy="269206"/>
              <a:chOff x="1101649" y="4798042"/>
              <a:chExt cx="370022" cy="370022"/>
            </a:xfrm>
          </p:grpSpPr>
          <p:sp>
            <p:nvSpPr>
              <p:cNvPr id="86" name="Diamond 85"/>
              <p:cNvSpPr/>
              <p:nvPr/>
            </p:nvSpPr>
            <p:spPr>
              <a:xfrm>
                <a:off x="1101649" y="4798042"/>
                <a:ext cx="370022" cy="370022"/>
              </a:xfrm>
              <a:prstGeom prst="diamond">
                <a:avLst/>
              </a:prstGeom>
              <a:solidFill>
                <a:srgbClr val="9BBB59"/>
              </a:solidFill>
              <a:ln w="25400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" name="&quot;No&quot; Symbol 86"/>
              <p:cNvSpPr/>
              <p:nvPr/>
            </p:nvSpPr>
            <p:spPr>
              <a:xfrm>
                <a:off x="1184738" y="4870952"/>
                <a:ext cx="203844" cy="203844"/>
              </a:xfrm>
              <a:prstGeom prst="noSmoking">
                <a:avLst>
                  <a:gd name="adj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592877" y="2333719"/>
              <a:ext cx="73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Inertial Action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293914" y="2835319"/>
              <a:ext cx="260702" cy="260702"/>
              <a:chOff x="5585721" y="2403872"/>
              <a:chExt cx="457200" cy="457200"/>
            </a:xfrm>
          </p:grpSpPr>
          <p:cxnSp>
            <p:nvCxnSpPr>
              <p:cNvPr id="99" name="Elbow Connector 98"/>
              <p:cNvCxnSpPr/>
              <p:nvPr/>
            </p:nvCxnSpPr>
            <p:spPr>
              <a:xfrm flipV="1">
                <a:off x="5670124" y="2537223"/>
                <a:ext cx="288401" cy="190500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5585721" y="2403872"/>
                <a:ext cx="457200" cy="4572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595239" y="2761064"/>
              <a:ext cx="73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Fluent Transit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98328" y="1129415"/>
              <a:ext cx="1142871" cy="20933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81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traight Connector 113"/>
          <p:cNvCxnSpPr/>
          <p:nvPr/>
        </p:nvCxnSpPr>
        <p:spPr>
          <a:xfrm flipH="1">
            <a:off x="1652851" y="3773041"/>
            <a:ext cx="84057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2" name="Straight Connector 111"/>
          <p:cNvCxnSpPr/>
          <p:nvPr/>
        </p:nvCxnSpPr>
        <p:spPr>
          <a:xfrm flipH="1">
            <a:off x="1823654" y="5828324"/>
            <a:ext cx="652328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96" name="Freeform 95"/>
          <p:cNvSpPr/>
          <p:nvPr/>
        </p:nvSpPr>
        <p:spPr>
          <a:xfrm>
            <a:off x="850900" y="4636714"/>
            <a:ext cx="3695700" cy="292100"/>
          </a:xfrm>
          <a:custGeom>
            <a:avLst/>
            <a:gdLst>
              <a:gd name="connsiteX0" fmla="*/ 0 w 3695700"/>
              <a:gd name="connsiteY0" fmla="*/ 292100 h 292100"/>
              <a:gd name="connsiteX1" fmla="*/ 1892300 w 3695700"/>
              <a:gd name="connsiteY1" fmla="*/ 279400 h 292100"/>
              <a:gd name="connsiteX2" fmla="*/ 1892300 w 3695700"/>
              <a:gd name="connsiteY2" fmla="*/ 0 h 292100"/>
              <a:gd name="connsiteX3" fmla="*/ 3695700 w 3695700"/>
              <a:gd name="connsiteY3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00" h="292100">
                <a:moveTo>
                  <a:pt x="0" y="292100"/>
                </a:moveTo>
                <a:lnTo>
                  <a:pt x="1892300" y="279400"/>
                </a:lnTo>
                <a:lnTo>
                  <a:pt x="1892300" y="0"/>
                </a:lnTo>
                <a:lnTo>
                  <a:pt x="3695700" y="0"/>
                </a:lnTo>
              </a:path>
            </a:pathLst>
          </a:custGeom>
          <a:noFill/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200" kern="0">
              <a:noFill/>
              <a:latin typeface="Calibri"/>
            </a:endParaRPr>
          </a:p>
        </p:txBody>
      </p:sp>
      <p:cxnSp>
        <p:nvCxnSpPr>
          <p:cNvPr id="22" name="Straight Connector 21"/>
          <p:cNvCxnSpPr>
            <a:stCxn id="108" idx="1"/>
          </p:cNvCxnSpPr>
          <p:nvPr/>
        </p:nvCxnSpPr>
        <p:spPr>
          <a:xfrm>
            <a:off x="1580732" y="2657338"/>
            <a:ext cx="2965868" cy="0"/>
          </a:xfrm>
          <a:prstGeom prst="lin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9900" y="274639"/>
            <a:ext cx="3136900" cy="583135"/>
          </a:xfrm>
        </p:spPr>
        <p:txBody>
          <a:bodyPr/>
          <a:lstStyle/>
          <a:p>
            <a:r>
              <a:rPr lang="en-US" dirty="0" err="1" smtClean="0"/>
              <a:t>Fig:causalpg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05239" y="1075339"/>
            <a:ext cx="725679" cy="25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Fluent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06812" y="2240258"/>
            <a:ext cx="725679" cy="25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Action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06812" y="3327639"/>
            <a:ext cx="725679" cy="25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Fluent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832317" y="2500970"/>
            <a:ext cx="237335" cy="818127"/>
            <a:chOff x="341785" y="5012494"/>
            <a:chExt cx="237335" cy="885244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579120" y="5012494"/>
              <a:ext cx="0" cy="88524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18839" y="5335440"/>
              <a:ext cx="8767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Composition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850900" y="6301160"/>
            <a:ext cx="3695700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6200000">
            <a:off x="6508052" y="1697275"/>
            <a:ext cx="85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prstClr val="black"/>
                </a:solidFill>
              </a:rPr>
              <a:t>Cause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9783843" y="204345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Causal-PG</a:t>
            </a:r>
            <a:endParaRPr lang="en-US" sz="11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Diamond 44"/>
          <p:cNvSpPr/>
          <p:nvPr/>
        </p:nvSpPr>
        <p:spPr>
          <a:xfrm rot="5400000">
            <a:off x="8504131" y="2358776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 rot="5400000">
            <a:off x="8714045" y="1514809"/>
            <a:ext cx="160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Pre-Conditions</a:t>
            </a:r>
          </a:p>
        </p:txBody>
      </p:sp>
      <p:sp>
        <p:nvSpPr>
          <p:cNvPr id="47" name="Isosceles Triangle 46"/>
          <p:cNvSpPr/>
          <p:nvPr/>
        </p:nvSpPr>
        <p:spPr>
          <a:xfrm rot="5400000">
            <a:off x="8307318" y="1816040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stCxn id="47" idx="0"/>
          </p:cNvCxnSpPr>
          <p:nvPr/>
        </p:nvCxnSpPr>
        <p:spPr>
          <a:xfrm rot="5400000" flipV="1">
            <a:off x="8756414" y="1821235"/>
            <a:ext cx="318778" cy="5883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49" name="Straight Connector 48"/>
          <p:cNvCxnSpPr>
            <a:stCxn id="45" idx="0"/>
          </p:cNvCxnSpPr>
          <p:nvPr/>
        </p:nvCxnSpPr>
        <p:spPr>
          <a:xfrm rot="5400000" flipH="1" flipV="1">
            <a:off x="8904279" y="2244660"/>
            <a:ext cx="269002" cy="329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 rot="5400000" flipV="1">
            <a:off x="8422862" y="4885652"/>
            <a:ext cx="960853" cy="58832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3" name="Diamond 52"/>
          <p:cNvSpPr/>
          <p:nvPr/>
        </p:nvSpPr>
        <p:spPr>
          <a:xfrm rot="5400000">
            <a:off x="8712172" y="3590320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rot="5400000" flipH="1" flipV="1">
            <a:off x="9976922" y="3538337"/>
            <a:ext cx="998068" cy="33581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5" name="TextBox 54"/>
          <p:cNvSpPr txBox="1"/>
          <p:nvPr/>
        </p:nvSpPr>
        <p:spPr>
          <a:xfrm rot="5400000">
            <a:off x="8296676" y="1518101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04144" y="2758611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57" name="TextBox 56"/>
          <p:cNvSpPr txBox="1"/>
          <p:nvPr/>
        </p:nvSpPr>
        <p:spPr>
          <a:xfrm rot="5400000">
            <a:off x="9032671" y="2895887"/>
            <a:ext cx="97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Actions</a:t>
            </a:r>
          </a:p>
        </p:txBody>
      </p:sp>
      <p:sp>
        <p:nvSpPr>
          <p:cNvPr id="59" name="Left Brace 58"/>
          <p:cNvSpPr/>
          <p:nvPr/>
        </p:nvSpPr>
        <p:spPr>
          <a:xfrm rot="10800000">
            <a:off x="9209964" y="932151"/>
            <a:ext cx="166973" cy="1271740"/>
          </a:xfrm>
          <a:prstGeom prst="lef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Left Brace 59"/>
          <p:cNvSpPr/>
          <p:nvPr/>
        </p:nvSpPr>
        <p:spPr>
          <a:xfrm rot="10800000">
            <a:off x="9209964" y="2393392"/>
            <a:ext cx="183193" cy="1083778"/>
          </a:xfrm>
          <a:prstGeom prst="lef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7981372" y="225424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7981372" y="2594261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Isosceles Triangle 28"/>
          <p:cNvSpPr/>
          <p:nvPr/>
        </p:nvSpPr>
        <p:spPr>
          <a:xfrm rot="5400000">
            <a:off x="7981372" y="2985834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7981372" y="3351533"/>
            <a:ext cx="264910" cy="212662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7977683" y="2383471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sp>
        <p:nvSpPr>
          <p:cNvPr id="32" name="TextBox 31"/>
          <p:cNvSpPr txBox="1"/>
          <p:nvPr/>
        </p:nvSpPr>
        <p:spPr>
          <a:xfrm rot="5400000">
            <a:off x="7977683" y="3135633"/>
            <a:ext cx="4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… </a:t>
            </a:r>
          </a:p>
        </p:txBody>
      </p:sp>
      <p:cxnSp>
        <p:nvCxnSpPr>
          <p:cNvPr id="34" name="Straight Connector 33"/>
          <p:cNvCxnSpPr>
            <a:stCxn id="26" idx="0"/>
            <a:endCxn id="45" idx="2"/>
          </p:cNvCxnSpPr>
          <p:nvPr/>
        </p:nvCxnSpPr>
        <p:spPr>
          <a:xfrm rot="5400000" flipV="1">
            <a:off x="8270538" y="2310194"/>
            <a:ext cx="183213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8" name="Straight Connector 37"/>
          <p:cNvCxnSpPr>
            <a:stCxn id="28" idx="0"/>
            <a:endCxn id="45" idx="2"/>
          </p:cNvCxnSpPr>
          <p:nvPr/>
        </p:nvCxnSpPr>
        <p:spPr>
          <a:xfrm rot="5400000" flipH="1" flipV="1">
            <a:off x="8283742" y="2480203"/>
            <a:ext cx="156805" cy="28397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8326489" y="2986056"/>
            <a:ext cx="492014" cy="683166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>
            <a:off x="8220158" y="3662778"/>
            <a:ext cx="492014" cy="317467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grpSp>
        <p:nvGrpSpPr>
          <p:cNvPr id="13" name="Group 12"/>
          <p:cNvGrpSpPr/>
          <p:nvPr/>
        </p:nvGrpSpPr>
        <p:grpSpPr>
          <a:xfrm rot="5400000">
            <a:off x="7118490" y="2738680"/>
            <a:ext cx="1347688" cy="355591"/>
            <a:chOff x="2854064" y="5842872"/>
            <a:chExt cx="1234542" cy="355591"/>
          </a:xfrm>
        </p:grpSpPr>
        <p:sp>
          <p:nvSpPr>
            <p:cNvPr id="65" name="TextBox 64"/>
            <p:cNvSpPr txBox="1"/>
            <p:nvPr/>
          </p:nvSpPr>
          <p:spPr>
            <a:xfrm>
              <a:off x="2854064" y="5890686"/>
              <a:ext cx="1234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ST-Relations 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Left Brace 65"/>
            <p:cNvSpPr/>
            <p:nvPr/>
          </p:nvSpPr>
          <p:spPr>
            <a:xfrm rot="16200000">
              <a:off x="3423521" y="5273415"/>
              <a:ext cx="95628" cy="1234542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500055" y="6301159"/>
            <a:ext cx="117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Time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35067" y="2130363"/>
            <a:ext cx="2403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Use Keyboard(t-1, t</a:t>
            </a:r>
            <a:r>
              <a:rPr lang="en-US" sz="1200" baseline="-25000" dirty="0" smtClean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50900" y="3637687"/>
            <a:ext cx="3695700" cy="292100"/>
          </a:xfrm>
          <a:custGeom>
            <a:avLst/>
            <a:gdLst>
              <a:gd name="connsiteX0" fmla="*/ 0 w 3695700"/>
              <a:gd name="connsiteY0" fmla="*/ 292100 h 292100"/>
              <a:gd name="connsiteX1" fmla="*/ 1892300 w 3695700"/>
              <a:gd name="connsiteY1" fmla="*/ 279400 h 292100"/>
              <a:gd name="connsiteX2" fmla="*/ 1892300 w 3695700"/>
              <a:gd name="connsiteY2" fmla="*/ 0 h 292100"/>
              <a:gd name="connsiteX3" fmla="*/ 3695700 w 3695700"/>
              <a:gd name="connsiteY3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00" h="292100">
                <a:moveTo>
                  <a:pt x="0" y="292100"/>
                </a:moveTo>
                <a:lnTo>
                  <a:pt x="1892300" y="279400"/>
                </a:lnTo>
                <a:lnTo>
                  <a:pt x="1892300" y="0"/>
                </a:lnTo>
                <a:lnTo>
                  <a:pt x="3695700" y="0"/>
                </a:lnTo>
              </a:path>
            </a:pathLst>
          </a:custGeom>
          <a:noFill/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200" kern="0">
              <a:noFill/>
              <a:latin typeface="Calibri"/>
            </a:endParaRPr>
          </a:p>
        </p:txBody>
      </p:sp>
      <p:sp>
        <p:nvSpPr>
          <p:cNvPr id="78" name="Isosceles Triangle 77"/>
          <p:cNvSpPr/>
          <p:nvPr/>
        </p:nvSpPr>
        <p:spPr>
          <a:xfrm>
            <a:off x="1535864" y="3624331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5842" y="3935336"/>
            <a:ext cx="11824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</a:t>
            </a:r>
            <a:r>
              <a:rPr lang="en-US" sz="1200" baseline="-25000" dirty="0" smtClean="0">
                <a:solidFill>
                  <a:prstClr val="black"/>
                </a:solidFill>
              </a:rPr>
              <a:t>2</a:t>
            </a:r>
            <a:r>
              <a:rPr lang="en-US" sz="1200" dirty="0" smtClean="0">
                <a:solidFill>
                  <a:prstClr val="black"/>
                </a:solidFill>
              </a:rPr>
              <a:t>(t-1)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ASLEEP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3427" y="3541032"/>
            <a:ext cx="457200" cy="457200"/>
            <a:chOff x="3805899" y="3227756"/>
            <a:chExt cx="457200" cy="457200"/>
          </a:xfrm>
        </p:grpSpPr>
        <p:sp>
          <p:nvSpPr>
            <p:cNvPr id="81" name="Oval 80"/>
            <p:cNvSpPr/>
            <p:nvPr/>
          </p:nvSpPr>
          <p:spPr>
            <a:xfrm>
              <a:off x="3805899" y="322775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Elbow Connector 81"/>
            <p:cNvCxnSpPr/>
            <p:nvPr/>
          </p:nvCxnSpPr>
          <p:spPr>
            <a:xfrm flipV="1">
              <a:off x="3890298" y="3361110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 rot="16200000">
            <a:off x="391968" y="3635724"/>
            <a:ext cx="6788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Computer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75850" y="3439665"/>
            <a:ext cx="9011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</a:t>
            </a:r>
            <a:r>
              <a:rPr lang="en-US" sz="1200" baseline="-25000" dirty="0" smtClean="0">
                <a:solidFill>
                  <a:prstClr val="black"/>
                </a:solidFill>
              </a:rPr>
              <a:t>2</a:t>
            </a:r>
            <a:r>
              <a:rPr lang="en-US" sz="1200" dirty="0" smtClean="0">
                <a:solidFill>
                  <a:prstClr val="black"/>
                </a:solidFill>
              </a:rPr>
              <a:t>(t)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AWAKE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Isosceles Triangle 85"/>
          <p:cNvSpPr/>
          <p:nvPr/>
        </p:nvSpPr>
        <p:spPr>
          <a:xfrm>
            <a:off x="1574612" y="4596903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359524" y="4934977"/>
            <a:ext cx="11824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F(t-1)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OFF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493427" y="4540673"/>
            <a:ext cx="457200" cy="457200"/>
            <a:chOff x="3805899" y="3227756"/>
            <a:chExt cx="457200" cy="457200"/>
          </a:xfrm>
        </p:grpSpPr>
        <p:sp>
          <p:nvSpPr>
            <p:cNvPr id="89" name="Oval 88"/>
            <p:cNvSpPr/>
            <p:nvPr/>
          </p:nvSpPr>
          <p:spPr>
            <a:xfrm>
              <a:off x="3805899" y="322775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Elbow Connector 89"/>
            <p:cNvCxnSpPr/>
            <p:nvPr/>
          </p:nvCxnSpPr>
          <p:spPr>
            <a:xfrm flipV="1">
              <a:off x="3890298" y="3361110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 rot="16200000">
            <a:off x="391969" y="4552689"/>
            <a:ext cx="6788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Display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354263" y="4417444"/>
            <a:ext cx="5954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</a:t>
            </a:r>
            <a:r>
              <a:rPr lang="en-US" sz="1200" baseline="-25000" dirty="0" smtClean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(t)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1574612" y="5671393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25842" y="5455722"/>
            <a:ext cx="11824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</a:t>
            </a:r>
            <a:r>
              <a:rPr lang="en-US" sz="1200" baseline="-25000" dirty="0" smtClean="0">
                <a:solidFill>
                  <a:prstClr val="black"/>
                </a:solidFill>
              </a:rPr>
              <a:t>1</a:t>
            </a:r>
            <a:r>
              <a:rPr lang="en-US" sz="1200" dirty="0" smtClean="0">
                <a:solidFill>
                  <a:prstClr val="black"/>
                </a:solidFill>
              </a:rPr>
              <a:t>(t-1)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POWERED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 rot="16200000">
            <a:off x="391968" y="5651781"/>
            <a:ext cx="6788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Monitor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50900" y="5660240"/>
            <a:ext cx="3695700" cy="0"/>
          </a:xfrm>
          <a:prstGeom prst="line">
            <a:avLst/>
          </a:prstGeom>
          <a:noFill/>
          <a:ln w="25400" cap="flat" cmpd="sng" algn="ctr">
            <a:solidFill>
              <a:srgbClr val="4BACC6"/>
            </a:solidFill>
            <a:prstDash val="solid"/>
          </a:ln>
          <a:effectLst/>
        </p:spPr>
      </p:cxnSp>
      <p:sp>
        <p:nvSpPr>
          <p:cNvPr id="101" name="Isosceles Triangle 100"/>
          <p:cNvSpPr/>
          <p:nvPr/>
        </p:nvSpPr>
        <p:spPr>
          <a:xfrm>
            <a:off x="3498332" y="5680474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72938" y="5461400"/>
            <a:ext cx="11824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F</a:t>
            </a:r>
            <a:r>
              <a:rPr lang="en-US" sz="1200" baseline="-25000" dirty="0" smtClean="0">
                <a:solidFill>
                  <a:prstClr val="black"/>
                </a:solidFill>
              </a:rPr>
              <a:t>1</a:t>
            </a:r>
            <a:r>
              <a:rPr lang="en-US" sz="1200" dirty="0" smtClean="0">
                <a:solidFill>
                  <a:prstClr val="black"/>
                </a:solidFill>
              </a:rPr>
              <a:t>(t)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= POWERED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475982" y="5591841"/>
            <a:ext cx="457200" cy="457200"/>
            <a:chOff x="3176989" y="2403872"/>
            <a:chExt cx="457200" cy="457200"/>
          </a:xfrm>
          <a:solidFill>
            <a:srgbClr val="FFFFFF"/>
          </a:solidFill>
        </p:grpSpPr>
        <p:sp>
          <p:nvSpPr>
            <p:cNvPr id="104" name="Oval 103"/>
            <p:cNvSpPr/>
            <p:nvPr/>
          </p:nvSpPr>
          <p:spPr>
            <a:xfrm>
              <a:off x="3176989" y="2403872"/>
              <a:ext cx="457200" cy="4572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3310974" y="2537223"/>
              <a:ext cx="190564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Isosceles Triangle 105"/>
          <p:cNvSpPr/>
          <p:nvPr/>
        </p:nvSpPr>
        <p:spPr>
          <a:xfrm>
            <a:off x="3489812" y="4674027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7" name="Isosceles Triangle 106"/>
          <p:cNvSpPr/>
          <p:nvPr/>
        </p:nvSpPr>
        <p:spPr>
          <a:xfrm>
            <a:off x="3477626" y="3629665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Diamond 107"/>
          <p:cNvSpPr/>
          <p:nvPr/>
        </p:nvSpPr>
        <p:spPr>
          <a:xfrm>
            <a:off x="1580732" y="2472327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 rot="16200000">
            <a:off x="355205" y="2421910"/>
            <a:ext cx="75237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Agent Action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Straight Connector 109"/>
          <p:cNvCxnSpPr>
            <a:stCxn id="81" idx="1"/>
            <a:endCxn id="108" idx="3"/>
          </p:cNvCxnSpPr>
          <p:nvPr/>
        </p:nvCxnSpPr>
        <p:spPr>
          <a:xfrm flipH="1" flipV="1">
            <a:off x="1950754" y="2657338"/>
            <a:ext cx="609628" cy="950649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3" name="Straight Connector 112"/>
          <p:cNvCxnSpPr>
            <a:stCxn id="107" idx="1"/>
            <a:endCxn id="81" idx="6"/>
          </p:cNvCxnSpPr>
          <p:nvPr/>
        </p:nvCxnSpPr>
        <p:spPr>
          <a:xfrm flipH="1">
            <a:off x="2950627" y="3769632"/>
            <a:ext cx="614177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6" name="Straight Connector 115"/>
          <p:cNvCxnSpPr>
            <a:stCxn id="92" idx="0"/>
            <a:endCxn id="107" idx="3"/>
          </p:cNvCxnSpPr>
          <p:nvPr/>
        </p:nvCxnSpPr>
        <p:spPr>
          <a:xfrm flipV="1">
            <a:off x="3651982" y="3909599"/>
            <a:ext cx="0" cy="507845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20" name="Straight Connector 119"/>
          <p:cNvCxnSpPr>
            <a:stCxn id="106" idx="3"/>
            <a:endCxn id="102" idx="0"/>
          </p:cNvCxnSpPr>
          <p:nvPr/>
        </p:nvCxnSpPr>
        <p:spPr>
          <a:xfrm>
            <a:off x="3664168" y="4953961"/>
            <a:ext cx="0" cy="507439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26" name="Straight Connector 125"/>
          <p:cNvCxnSpPr>
            <a:stCxn id="101" idx="1"/>
            <a:endCxn id="104" idx="6"/>
          </p:cNvCxnSpPr>
          <p:nvPr/>
        </p:nvCxnSpPr>
        <p:spPr>
          <a:xfrm flipH="1">
            <a:off x="2933182" y="5820441"/>
            <a:ext cx="652328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2073139" y="1232969"/>
            <a:ext cx="152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b) Causal-PG</a:t>
            </a:r>
            <a:endParaRPr lang="en-US" sz="11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48968" y="6220571"/>
            <a:ext cx="0" cy="169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4168" y="6213880"/>
            <a:ext cx="0" cy="169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98332" y="6324045"/>
            <a:ext cx="369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2285" y="6324045"/>
            <a:ext cx="553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 – 1 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3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Fig:flowchart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04152" y="326187"/>
            <a:ext cx="7259936" cy="147732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TODO: check on save and icon.  Mac </a:t>
            </a:r>
            <a:r>
              <a:rPr lang="en-US" dirty="0" err="1" smtClean="0"/>
              <a:t>ppt</a:t>
            </a:r>
            <a:r>
              <a:rPr lang="en-US" dirty="0" smtClean="0"/>
              <a:t> grey out icon at top if </a:t>
            </a:r>
            <a:r>
              <a:rPr lang="en-US" smtClean="0"/>
              <a:t>not saved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Input from ST-AOG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Matching on the C-AOG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Forward/Backward Matching/Completion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32144" y="4804705"/>
            <a:ext cx="1657826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 smtClean="0"/>
              <a:t>a) Input: Video/XML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324318" y="4804704"/>
            <a:ext cx="1362745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dirty="0" smtClean="0"/>
              <a:t>b) Event Parsing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0662" y="4791244"/>
            <a:ext cx="1493818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400" dirty="0" smtClean="0"/>
              <a:t>c) Causal Parsing</a:t>
            </a:r>
            <a:endParaRPr lang="en-US" sz="1400" dirty="0"/>
          </a:p>
        </p:txBody>
      </p:sp>
      <p:sp>
        <p:nvSpPr>
          <p:cNvPr id="38" name="Diamond 37"/>
          <p:cNvSpPr/>
          <p:nvPr/>
        </p:nvSpPr>
        <p:spPr>
          <a:xfrm>
            <a:off x="5639678" y="5494082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5936175" y="5203418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0" name="Straight Connector 39"/>
          <p:cNvCxnSpPr>
            <a:stCxn id="39" idx="2"/>
            <a:endCxn id="38" idx="0"/>
          </p:cNvCxnSpPr>
          <p:nvPr/>
        </p:nvCxnSpPr>
        <p:spPr>
          <a:xfrm flipH="1">
            <a:off x="5708861" y="5341783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6223393" y="5494082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2" name="Straight Connector 41"/>
          <p:cNvCxnSpPr>
            <a:stCxn id="41" idx="0"/>
            <a:endCxn id="39" idx="2"/>
          </p:cNvCxnSpPr>
          <p:nvPr/>
        </p:nvCxnSpPr>
        <p:spPr>
          <a:xfrm flipH="1" flipV="1">
            <a:off x="6005358" y="5341783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/>
          <p:cNvSpPr/>
          <p:nvPr/>
        </p:nvSpPr>
        <p:spPr>
          <a:xfrm>
            <a:off x="5982523" y="5494082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4" name="Straight Connector 43"/>
          <p:cNvCxnSpPr>
            <a:stCxn id="39" idx="2"/>
            <a:endCxn id="43" idx="0"/>
          </p:cNvCxnSpPr>
          <p:nvPr/>
        </p:nvCxnSpPr>
        <p:spPr>
          <a:xfrm>
            <a:off x="6005356" y="5341783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/>
          <p:cNvSpPr/>
          <p:nvPr/>
        </p:nvSpPr>
        <p:spPr>
          <a:xfrm>
            <a:off x="5534946" y="5775749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6" name="Straight Connector 45"/>
          <p:cNvCxnSpPr>
            <a:stCxn id="38" idx="2"/>
            <a:endCxn id="45" idx="0"/>
          </p:cNvCxnSpPr>
          <p:nvPr/>
        </p:nvCxnSpPr>
        <p:spPr>
          <a:xfrm flipH="1">
            <a:off x="5604132" y="5632446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amond 46"/>
          <p:cNvSpPr/>
          <p:nvPr/>
        </p:nvSpPr>
        <p:spPr>
          <a:xfrm>
            <a:off x="5762262" y="5775749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stCxn id="38" idx="2"/>
            <a:endCxn id="47" idx="0"/>
          </p:cNvCxnSpPr>
          <p:nvPr/>
        </p:nvCxnSpPr>
        <p:spPr>
          <a:xfrm>
            <a:off x="5708859" y="5632446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373912" y="6106246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775449" y="6114971"/>
            <a:ext cx="139133" cy="164577"/>
          </a:xfrm>
          <a:custGeom>
            <a:avLst/>
            <a:gdLst>
              <a:gd name="connsiteX0" fmla="*/ 0 w 1341120"/>
              <a:gd name="connsiteY0" fmla="*/ 213360 h 213360"/>
              <a:gd name="connsiteX1" fmla="*/ 601980 w 1341120"/>
              <a:gd name="connsiteY1" fmla="*/ 213360 h 213360"/>
              <a:gd name="connsiteX2" fmla="*/ 601980 w 1341120"/>
              <a:gd name="connsiteY2" fmla="*/ 0 h 213360"/>
              <a:gd name="connsiteX3" fmla="*/ 1341120 w 1341120"/>
              <a:gd name="connsiteY3" fmla="*/ 0 h 213360"/>
              <a:gd name="connsiteX0" fmla="*/ 0 w 814257"/>
              <a:gd name="connsiteY0" fmla="*/ 213360 h 213360"/>
              <a:gd name="connsiteX1" fmla="*/ 75117 w 814257"/>
              <a:gd name="connsiteY1" fmla="*/ 213360 h 213360"/>
              <a:gd name="connsiteX2" fmla="*/ 75117 w 814257"/>
              <a:gd name="connsiteY2" fmla="*/ 0 h 213360"/>
              <a:gd name="connsiteX3" fmla="*/ 814257 w 814257"/>
              <a:gd name="connsiteY3" fmla="*/ 0 h 213360"/>
              <a:gd name="connsiteX0" fmla="*/ 0 w 180374"/>
              <a:gd name="connsiteY0" fmla="*/ 213360 h 213360"/>
              <a:gd name="connsiteX1" fmla="*/ 75117 w 180374"/>
              <a:gd name="connsiteY1" fmla="*/ 213360 h 213360"/>
              <a:gd name="connsiteX2" fmla="*/ 75117 w 180374"/>
              <a:gd name="connsiteY2" fmla="*/ 0 h 213360"/>
              <a:gd name="connsiteX3" fmla="*/ 180374 w 180374"/>
              <a:gd name="connsiteY3" fmla="*/ 4116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74" h="213360">
                <a:moveTo>
                  <a:pt x="0" y="213360"/>
                </a:moveTo>
                <a:lnTo>
                  <a:pt x="75117" y="213360"/>
                </a:lnTo>
                <a:lnTo>
                  <a:pt x="75117" y="0"/>
                </a:lnTo>
                <a:lnTo>
                  <a:pt x="180374" y="4116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73912" y="6391194"/>
            <a:ext cx="1007294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5" name="Curved Connector 89"/>
          <p:cNvCxnSpPr>
            <a:stCxn id="47" idx="2"/>
            <a:endCxn id="51" idx="2"/>
          </p:cNvCxnSpPr>
          <p:nvPr/>
        </p:nvCxnSpPr>
        <p:spPr>
          <a:xfrm>
            <a:off x="5831445" y="5914114"/>
            <a:ext cx="1946" cy="2008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864192" y="4882590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58" name="Right Arrow 57"/>
          <p:cNvSpPr/>
          <p:nvPr/>
        </p:nvSpPr>
        <p:spPr>
          <a:xfrm>
            <a:off x="4727531" y="4882590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59" name="Right Arrow 58"/>
          <p:cNvSpPr/>
          <p:nvPr/>
        </p:nvSpPr>
        <p:spPr>
          <a:xfrm>
            <a:off x="6657921" y="4882590"/>
            <a:ext cx="400517" cy="152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endParaRPr 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7025215" y="4793257"/>
            <a:ext cx="1844465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400" dirty="0" smtClean="0"/>
              <a:t>d) Causal Completion</a:t>
            </a:r>
            <a:endParaRPr lang="en-US" sz="1400" dirty="0"/>
          </a:p>
        </p:txBody>
      </p:sp>
      <p:sp>
        <p:nvSpPr>
          <p:cNvPr id="96" name="Diamond 95"/>
          <p:cNvSpPr/>
          <p:nvPr/>
        </p:nvSpPr>
        <p:spPr>
          <a:xfrm>
            <a:off x="7378234" y="549033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Diamond 96"/>
          <p:cNvSpPr/>
          <p:nvPr/>
        </p:nvSpPr>
        <p:spPr>
          <a:xfrm>
            <a:off x="7674731" y="5199674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8" name="Straight Connector 97"/>
          <p:cNvCxnSpPr>
            <a:stCxn id="97" idx="2"/>
            <a:endCxn id="96" idx="0"/>
          </p:cNvCxnSpPr>
          <p:nvPr/>
        </p:nvCxnSpPr>
        <p:spPr>
          <a:xfrm flipH="1">
            <a:off x="7447417" y="5338038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/>
          <p:cNvSpPr/>
          <p:nvPr/>
        </p:nvSpPr>
        <p:spPr>
          <a:xfrm>
            <a:off x="7961950" y="549033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0" name="Straight Connector 99"/>
          <p:cNvCxnSpPr>
            <a:stCxn id="99" idx="0"/>
            <a:endCxn id="97" idx="2"/>
          </p:cNvCxnSpPr>
          <p:nvPr/>
        </p:nvCxnSpPr>
        <p:spPr>
          <a:xfrm flipH="1" flipV="1">
            <a:off x="7743914" y="5338038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/>
          <p:cNvSpPr/>
          <p:nvPr/>
        </p:nvSpPr>
        <p:spPr>
          <a:xfrm>
            <a:off x="7721080" y="549033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2" name="Straight Connector 101"/>
          <p:cNvCxnSpPr>
            <a:stCxn id="97" idx="2"/>
            <a:endCxn id="101" idx="0"/>
          </p:cNvCxnSpPr>
          <p:nvPr/>
        </p:nvCxnSpPr>
        <p:spPr>
          <a:xfrm>
            <a:off x="7743914" y="5338038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7273503" y="5772005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4" name="Straight Connector 103"/>
          <p:cNvCxnSpPr>
            <a:stCxn id="96" idx="2"/>
            <a:endCxn id="103" idx="0"/>
          </p:cNvCxnSpPr>
          <p:nvPr/>
        </p:nvCxnSpPr>
        <p:spPr>
          <a:xfrm flipH="1">
            <a:off x="7342688" y="5628701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Diamond 104"/>
          <p:cNvSpPr/>
          <p:nvPr/>
        </p:nvSpPr>
        <p:spPr>
          <a:xfrm>
            <a:off x="7500819" y="5772005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6" name="Straight Connector 105"/>
          <p:cNvCxnSpPr>
            <a:stCxn id="96" idx="2"/>
            <a:endCxn id="105" idx="0"/>
          </p:cNvCxnSpPr>
          <p:nvPr/>
        </p:nvCxnSpPr>
        <p:spPr>
          <a:xfrm>
            <a:off x="7447415" y="5628701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112469" y="6102502"/>
            <a:ext cx="1035371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107605" y="6387450"/>
            <a:ext cx="1034483" cy="186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2" name="Curved Connector 89"/>
          <p:cNvCxnSpPr>
            <a:stCxn id="105" idx="2"/>
          </p:cNvCxnSpPr>
          <p:nvPr/>
        </p:nvCxnSpPr>
        <p:spPr>
          <a:xfrm>
            <a:off x="7570002" y="5910370"/>
            <a:ext cx="1945" cy="2008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89"/>
          <p:cNvCxnSpPr>
            <a:endCxn id="101" idx="2"/>
          </p:cNvCxnSpPr>
          <p:nvPr/>
        </p:nvCxnSpPr>
        <p:spPr>
          <a:xfrm flipV="1">
            <a:off x="7745880" y="5628702"/>
            <a:ext cx="44383" cy="7636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89"/>
          <p:cNvCxnSpPr>
            <a:stCxn id="101" idx="2"/>
          </p:cNvCxnSpPr>
          <p:nvPr/>
        </p:nvCxnSpPr>
        <p:spPr>
          <a:xfrm>
            <a:off x="7790263" y="5628702"/>
            <a:ext cx="71145" cy="757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 rot="5400000">
            <a:off x="8525459" y="5291913"/>
            <a:ext cx="615553" cy="6510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alibri"/>
              </a:rPr>
              <a:t>Agent 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  <a:latin typeface="Calibri"/>
              </a:rPr>
              <a:t>Actions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121" name="Right Brace 120"/>
          <p:cNvSpPr/>
          <p:nvPr/>
        </p:nvSpPr>
        <p:spPr>
          <a:xfrm>
            <a:off x="8437217" y="5282725"/>
            <a:ext cx="45719" cy="666203"/>
          </a:xfrm>
          <a:prstGeom prst="rightBrac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TextBox 121"/>
          <p:cNvSpPr txBox="1"/>
          <p:nvPr/>
        </p:nvSpPr>
        <p:spPr>
          <a:xfrm rot="5400000">
            <a:off x="8671130" y="6019695"/>
            <a:ext cx="400110" cy="7269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BACC6"/>
                </a:solidFill>
                <a:latin typeface="Calibri"/>
              </a:rPr>
              <a:t>Fluents</a:t>
            </a:r>
          </a:p>
        </p:txBody>
      </p:sp>
      <p:sp>
        <p:nvSpPr>
          <p:cNvPr id="124" name="Right Brace 123"/>
          <p:cNvSpPr/>
          <p:nvPr/>
        </p:nvSpPr>
        <p:spPr>
          <a:xfrm>
            <a:off x="8437215" y="6080843"/>
            <a:ext cx="45722" cy="60322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373912" y="6394620"/>
            <a:ext cx="489608" cy="18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292575" y="6389360"/>
            <a:ext cx="110958" cy="189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5861035" y="6396115"/>
            <a:ext cx="438150" cy="175176"/>
          </a:xfrm>
          <a:custGeom>
            <a:avLst/>
            <a:gdLst>
              <a:gd name="connsiteX0" fmla="*/ 0 w 438150"/>
              <a:gd name="connsiteY0" fmla="*/ 6350 h 190500"/>
              <a:gd name="connsiteX1" fmla="*/ 139700 w 438150"/>
              <a:gd name="connsiteY1" fmla="*/ 6350 h 190500"/>
              <a:gd name="connsiteX2" fmla="*/ 139700 w 438150"/>
              <a:gd name="connsiteY2" fmla="*/ 190500 h 190500"/>
              <a:gd name="connsiteX3" fmla="*/ 266700 w 438150"/>
              <a:gd name="connsiteY3" fmla="*/ 190500 h 190500"/>
              <a:gd name="connsiteX4" fmla="*/ 266700 w 438150"/>
              <a:gd name="connsiteY4" fmla="*/ 0 h 190500"/>
              <a:gd name="connsiteX5" fmla="*/ 438150 w 438150"/>
              <a:gd name="connsiteY5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190500">
                <a:moveTo>
                  <a:pt x="0" y="6350"/>
                </a:moveTo>
                <a:lnTo>
                  <a:pt x="139700" y="6350"/>
                </a:lnTo>
                <a:lnTo>
                  <a:pt x="139700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438150" y="0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7107605" y="6385131"/>
            <a:ext cx="1015592" cy="188118"/>
          </a:xfrm>
          <a:custGeom>
            <a:avLst/>
            <a:gdLst>
              <a:gd name="connsiteX0" fmla="*/ 0 w 1038225"/>
              <a:gd name="connsiteY0" fmla="*/ 0 h 188118"/>
              <a:gd name="connsiteX1" fmla="*/ 661987 w 1038225"/>
              <a:gd name="connsiteY1" fmla="*/ 0 h 188118"/>
              <a:gd name="connsiteX2" fmla="*/ 661987 w 1038225"/>
              <a:gd name="connsiteY2" fmla="*/ 188118 h 188118"/>
              <a:gd name="connsiteX3" fmla="*/ 781050 w 1038225"/>
              <a:gd name="connsiteY3" fmla="*/ 188118 h 188118"/>
              <a:gd name="connsiteX4" fmla="*/ 781050 w 1038225"/>
              <a:gd name="connsiteY4" fmla="*/ 0 h 188118"/>
              <a:gd name="connsiteX5" fmla="*/ 1038225 w 1038225"/>
              <a:gd name="connsiteY5" fmla="*/ 0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8225" h="188118">
                <a:moveTo>
                  <a:pt x="0" y="0"/>
                </a:moveTo>
                <a:lnTo>
                  <a:pt x="661987" y="0"/>
                </a:lnTo>
                <a:lnTo>
                  <a:pt x="661987" y="188118"/>
                </a:lnTo>
                <a:lnTo>
                  <a:pt x="781050" y="188118"/>
                </a:lnTo>
                <a:lnTo>
                  <a:pt x="781050" y="0"/>
                </a:lnTo>
                <a:lnTo>
                  <a:pt x="1038225" y="0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8" name="Diamond 147"/>
          <p:cNvSpPr/>
          <p:nvPr/>
        </p:nvSpPr>
        <p:spPr>
          <a:xfrm>
            <a:off x="339774" y="5573473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Isosceles Triangle 150"/>
          <p:cNvSpPr/>
          <p:nvPr/>
        </p:nvSpPr>
        <p:spPr>
          <a:xfrm>
            <a:off x="348466" y="5889961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56056" y="5496930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Action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78139" y="5768288"/>
            <a:ext cx="50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Hidden Fluent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235129" y="5458372"/>
            <a:ext cx="709449" cy="998836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urved Connector 89"/>
          <p:cNvCxnSpPr/>
          <p:nvPr/>
        </p:nvCxnSpPr>
        <p:spPr>
          <a:xfrm>
            <a:off x="356305" y="6274795"/>
            <a:ext cx="1526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77071" y="6098132"/>
            <a:ext cx="50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Causal Link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7" name="Diamond 226"/>
          <p:cNvSpPr/>
          <p:nvPr/>
        </p:nvSpPr>
        <p:spPr>
          <a:xfrm>
            <a:off x="3915353" y="5489020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8" name="Diamond 227"/>
          <p:cNvSpPr/>
          <p:nvPr/>
        </p:nvSpPr>
        <p:spPr>
          <a:xfrm>
            <a:off x="4211850" y="5198356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9" name="Straight Connector 228"/>
          <p:cNvCxnSpPr>
            <a:stCxn id="228" idx="2"/>
            <a:endCxn id="227" idx="0"/>
          </p:cNvCxnSpPr>
          <p:nvPr/>
        </p:nvCxnSpPr>
        <p:spPr>
          <a:xfrm flipH="1">
            <a:off x="3984536" y="5336721"/>
            <a:ext cx="296497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Diamond 229"/>
          <p:cNvSpPr/>
          <p:nvPr/>
        </p:nvSpPr>
        <p:spPr>
          <a:xfrm>
            <a:off x="4499068" y="5489020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31" name="Straight Connector 230"/>
          <p:cNvCxnSpPr>
            <a:stCxn id="230" idx="0"/>
            <a:endCxn id="228" idx="2"/>
          </p:cNvCxnSpPr>
          <p:nvPr/>
        </p:nvCxnSpPr>
        <p:spPr>
          <a:xfrm flipH="1" flipV="1">
            <a:off x="4281033" y="5336721"/>
            <a:ext cx="28721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Diamond 231"/>
          <p:cNvSpPr/>
          <p:nvPr/>
        </p:nvSpPr>
        <p:spPr>
          <a:xfrm>
            <a:off x="4258198" y="5489020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33" name="Straight Connector 232"/>
          <p:cNvCxnSpPr>
            <a:stCxn id="228" idx="2"/>
            <a:endCxn id="232" idx="0"/>
          </p:cNvCxnSpPr>
          <p:nvPr/>
        </p:nvCxnSpPr>
        <p:spPr>
          <a:xfrm>
            <a:off x="4281033" y="5336721"/>
            <a:ext cx="46349" cy="152299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Diamond 233"/>
          <p:cNvSpPr/>
          <p:nvPr/>
        </p:nvSpPr>
        <p:spPr>
          <a:xfrm>
            <a:off x="3810623" y="577068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35" name="Straight Connector 234"/>
          <p:cNvCxnSpPr>
            <a:stCxn id="227" idx="2"/>
            <a:endCxn id="234" idx="0"/>
          </p:cNvCxnSpPr>
          <p:nvPr/>
        </p:nvCxnSpPr>
        <p:spPr>
          <a:xfrm flipH="1">
            <a:off x="3879807" y="5627384"/>
            <a:ext cx="104729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Diamond 235"/>
          <p:cNvSpPr/>
          <p:nvPr/>
        </p:nvSpPr>
        <p:spPr>
          <a:xfrm>
            <a:off x="4037937" y="5770687"/>
            <a:ext cx="138365" cy="138365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37" name="Straight Connector 236"/>
          <p:cNvCxnSpPr>
            <a:stCxn id="227" idx="2"/>
            <a:endCxn id="236" idx="0"/>
          </p:cNvCxnSpPr>
          <p:nvPr/>
        </p:nvCxnSpPr>
        <p:spPr>
          <a:xfrm>
            <a:off x="3984534" y="5627384"/>
            <a:ext cx="122584" cy="143303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Isosceles Triangle 238"/>
          <p:cNvSpPr/>
          <p:nvPr/>
        </p:nvSpPr>
        <p:spPr>
          <a:xfrm>
            <a:off x="3070340" y="6132456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3658613" y="6391665"/>
            <a:ext cx="1035374" cy="212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642180" y="6342480"/>
            <a:ext cx="1014701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i="1" dirty="0" smtClean="0"/>
              <a:t>UNKNOWN</a:t>
            </a:r>
            <a:endParaRPr lang="en-US" sz="1400" i="1" dirty="0"/>
          </a:p>
        </p:txBody>
      </p:sp>
      <p:cxnSp>
        <p:nvCxnSpPr>
          <p:cNvPr id="243" name="Straight Arrow Connector 242"/>
          <p:cNvCxnSpPr/>
          <p:nvPr/>
        </p:nvCxnSpPr>
        <p:spPr>
          <a:xfrm>
            <a:off x="3612197" y="6674836"/>
            <a:ext cx="1072762" cy="4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/>
          <p:cNvSpPr txBox="1"/>
          <p:nvPr/>
        </p:nvSpPr>
        <p:spPr>
          <a:xfrm>
            <a:off x="3446818" y="6632997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3285432" y="6054763"/>
            <a:ext cx="3135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3279020" y="6192993"/>
            <a:ext cx="31998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 smtClean="0">
                <a:solidFill>
                  <a:prstClr val="black"/>
                </a:solidFill>
                <a:latin typeface="Calibri"/>
              </a:rPr>
              <a:t>OFF</a:t>
            </a:r>
          </a:p>
        </p:txBody>
      </p:sp>
      <p:sp>
        <p:nvSpPr>
          <p:cNvPr id="247" name="Isosceles Triangle 246"/>
          <p:cNvSpPr/>
          <p:nvPr/>
        </p:nvSpPr>
        <p:spPr>
          <a:xfrm>
            <a:off x="3070340" y="6409458"/>
            <a:ext cx="160504" cy="138365"/>
          </a:xfrm>
          <a:prstGeom prst="triangle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3264709" y="6342480"/>
            <a:ext cx="33429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 smtClean="0">
                <a:solidFill>
                  <a:prstClr val="black"/>
                </a:solidFill>
                <a:latin typeface="Calibri"/>
              </a:rPr>
              <a:t>THIRSTY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3297690" y="6480710"/>
            <a:ext cx="301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 smtClean="0">
                <a:solidFill>
                  <a:prstClr val="black"/>
                </a:solidFill>
                <a:latin typeface="Calibri"/>
              </a:rPr>
              <a:t>NOT</a:t>
            </a:r>
          </a:p>
        </p:txBody>
      </p:sp>
      <p:sp>
        <p:nvSpPr>
          <p:cNvPr id="250" name="TextBox 249"/>
          <p:cNvSpPr txBox="1"/>
          <p:nvPr/>
        </p:nvSpPr>
        <p:spPr>
          <a:xfrm rot="16200000">
            <a:off x="2730678" y="6050167"/>
            <a:ext cx="45234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black"/>
                </a:solidFill>
                <a:latin typeface="Calibri"/>
              </a:rPr>
              <a:t>Monitor</a:t>
            </a:r>
          </a:p>
        </p:txBody>
      </p:sp>
      <p:sp>
        <p:nvSpPr>
          <p:cNvPr id="251" name="TextBox 250"/>
          <p:cNvSpPr txBox="1"/>
          <p:nvPr/>
        </p:nvSpPr>
        <p:spPr>
          <a:xfrm rot="16200000">
            <a:off x="2733247" y="6334439"/>
            <a:ext cx="45234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black"/>
                </a:solidFill>
                <a:latin typeface="Calibri"/>
              </a:rPr>
              <a:t>Agent</a:t>
            </a:r>
          </a:p>
        </p:txBody>
      </p:sp>
      <p:cxnSp>
        <p:nvCxnSpPr>
          <p:cNvPr id="302" name="Straight Arrow Connector 301"/>
          <p:cNvCxnSpPr/>
          <p:nvPr/>
        </p:nvCxnSpPr>
        <p:spPr>
          <a:xfrm>
            <a:off x="5336521" y="6674588"/>
            <a:ext cx="1072762" cy="4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5171142" y="6632749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cxnSp>
        <p:nvCxnSpPr>
          <p:cNvPr id="304" name="Straight Arrow Connector 303"/>
          <p:cNvCxnSpPr/>
          <p:nvPr/>
        </p:nvCxnSpPr>
        <p:spPr>
          <a:xfrm>
            <a:off x="7063751" y="6681111"/>
            <a:ext cx="1072762" cy="4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/>
          <p:cNvSpPr txBox="1"/>
          <p:nvPr/>
        </p:nvSpPr>
        <p:spPr>
          <a:xfrm>
            <a:off x="7028058" y="6639272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prstClr val="black"/>
                </a:solidFill>
                <a:latin typeface="Calibri"/>
              </a:rPr>
              <a:t>Time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658616" y="6095437"/>
            <a:ext cx="1035371" cy="186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658613" y="6046252"/>
            <a:ext cx="1014701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1400" i="1" dirty="0" smtClean="0"/>
              <a:t>UNKNOWN</a:t>
            </a:r>
            <a:endParaRPr lang="en-US" sz="1400" i="1" dirty="0"/>
          </a:p>
        </p:txBody>
      </p:sp>
      <p:sp>
        <p:nvSpPr>
          <p:cNvPr id="160" name="Rectangle 159"/>
          <p:cNvSpPr/>
          <p:nvPr/>
        </p:nvSpPr>
        <p:spPr>
          <a:xfrm>
            <a:off x="5907572" y="6108790"/>
            <a:ext cx="495960" cy="18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373912" y="6106246"/>
            <a:ext cx="404131" cy="18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Curved Connector 89"/>
          <p:cNvCxnSpPr>
            <a:endCxn id="43" idx="2"/>
          </p:cNvCxnSpPr>
          <p:nvPr/>
        </p:nvCxnSpPr>
        <p:spPr>
          <a:xfrm flipV="1">
            <a:off x="6007323" y="5632447"/>
            <a:ext cx="44381" cy="763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9"/>
          <p:cNvCxnSpPr>
            <a:stCxn id="43" idx="2"/>
          </p:cNvCxnSpPr>
          <p:nvPr/>
        </p:nvCxnSpPr>
        <p:spPr>
          <a:xfrm>
            <a:off x="6051704" y="5632447"/>
            <a:ext cx="71147" cy="757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frame_514_tc_7976471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8" y="5315146"/>
            <a:ext cx="1089747" cy="817310"/>
          </a:xfrm>
          <a:prstGeom prst="rect">
            <a:avLst/>
          </a:prstGeom>
        </p:spPr>
      </p:pic>
      <p:pic>
        <p:nvPicPr>
          <p:cNvPr id="161" name="Picture 160" descr="frame_514_tc_7976471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78" y="5467546"/>
            <a:ext cx="1089747" cy="817310"/>
          </a:xfrm>
          <a:prstGeom prst="rect">
            <a:avLst/>
          </a:prstGeom>
        </p:spPr>
      </p:pic>
      <p:pic>
        <p:nvPicPr>
          <p:cNvPr id="162" name="Picture 161" descr="frame_514_tc_7976471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78" y="5619946"/>
            <a:ext cx="1089747" cy="817310"/>
          </a:xfrm>
          <a:prstGeom prst="rect">
            <a:avLst/>
          </a:prstGeom>
        </p:spPr>
      </p:pic>
      <p:pic>
        <p:nvPicPr>
          <p:cNvPr id="163" name="Picture 162" descr="frame_514_tc_7976471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78" y="5772346"/>
            <a:ext cx="1089747" cy="81731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211850" y="5632447"/>
            <a:ext cx="45234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black"/>
                </a:solidFill>
                <a:latin typeface="Calibri"/>
              </a:rPr>
              <a:t>Drink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67142" y="5947041"/>
            <a:ext cx="60111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black"/>
                </a:solidFill>
                <a:latin typeface="Calibri"/>
              </a:rPr>
              <a:t>Use Keyboard</a:t>
            </a:r>
          </a:p>
        </p:txBody>
      </p:sp>
      <p:sp>
        <p:nvSpPr>
          <p:cNvPr id="6" name="Freeform 5"/>
          <p:cNvSpPr/>
          <p:nvPr/>
        </p:nvSpPr>
        <p:spPr>
          <a:xfrm>
            <a:off x="7110248" y="6109138"/>
            <a:ext cx="1032642" cy="181303"/>
          </a:xfrm>
          <a:custGeom>
            <a:avLst/>
            <a:gdLst>
              <a:gd name="connsiteX0" fmla="*/ 0 w 1032642"/>
              <a:gd name="connsiteY0" fmla="*/ 181303 h 181303"/>
              <a:gd name="connsiteX1" fmla="*/ 465083 w 1032642"/>
              <a:gd name="connsiteY1" fmla="*/ 181303 h 181303"/>
              <a:gd name="connsiteX2" fmla="*/ 465083 w 1032642"/>
              <a:gd name="connsiteY2" fmla="*/ 0 h 181303"/>
              <a:gd name="connsiteX3" fmla="*/ 874986 w 1032642"/>
              <a:gd name="connsiteY3" fmla="*/ 0 h 181303"/>
              <a:gd name="connsiteX4" fmla="*/ 874986 w 1032642"/>
              <a:gd name="connsiteY4" fmla="*/ 181303 h 181303"/>
              <a:gd name="connsiteX5" fmla="*/ 1032642 w 1032642"/>
              <a:gd name="connsiteY5" fmla="*/ 181303 h 1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2642" h="181303">
                <a:moveTo>
                  <a:pt x="0" y="181303"/>
                </a:moveTo>
                <a:lnTo>
                  <a:pt x="465083" y="181303"/>
                </a:lnTo>
                <a:lnTo>
                  <a:pt x="465083" y="0"/>
                </a:lnTo>
                <a:lnTo>
                  <a:pt x="874986" y="0"/>
                </a:lnTo>
                <a:lnTo>
                  <a:pt x="874986" y="181303"/>
                </a:lnTo>
                <a:lnTo>
                  <a:pt x="1032642" y="181303"/>
                </a:ln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i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887523" y="5961208"/>
            <a:ext cx="47608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black"/>
                </a:solidFill>
                <a:latin typeface="Calibri"/>
              </a:rPr>
              <a:t>Screensaver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59445" y="5947041"/>
            <a:ext cx="504162" cy="133802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37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Fig:transitions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61712" y="274639"/>
            <a:ext cx="1263487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dirty="0" smtClean="0"/>
              <a:t>{ </a:t>
            </a:r>
            <a:r>
              <a:rPr lang="en-US" dirty="0" err="1" smtClean="0"/>
              <a:t>pg</a:t>
            </a:r>
            <a:r>
              <a:rPr lang="en-US" baseline="-25000" dirty="0" err="1" smtClean="0"/>
              <a:t>O</a:t>
            </a:r>
            <a:r>
              <a:rPr lang="en-US" baseline="-25000" dirty="0" err="1" smtClean="0">
                <a:sym typeface="Symbol"/>
              </a:rPr>
              <a:t>FFO</a:t>
            </a:r>
            <a:r>
              <a:rPr lang="en-US" baseline="-25000" dirty="0" err="1" smtClean="0"/>
              <a:t>N</a:t>
            </a:r>
            <a:r>
              <a:rPr lang="en-US" dirty="0" smtClean="0"/>
              <a:t> }</a:t>
            </a:r>
            <a:endParaRPr lang="en-US" dirty="0"/>
          </a:p>
        </p:txBody>
      </p:sp>
      <p:sp>
        <p:nvSpPr>
          <p:cNvPr id="38" name="Isosceles Triangle 37"/>
          <p:cNvSpPr/>
          <p:nvPr/>
        </p:nvSpPr>
        <p:spPr>
          <a:xfrm>
            <a:off x="756234" y="3042399"/>
            <a:ext cx="307879" cy="24715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4113" y="3000860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 = </a:t>
            </a:r>
            <a:r>
              <a:rPr lang="en-US" sz="1400" dirty="0"/>
              <a:t>ON</a:t>
            </a:r>
          </a:p>
        </p:txBody>
      </p:sp>
      <p:sp>
        <p:nvSpPr>
          <p:cNvPr id="39" name="Isosceles Triangle 38"/>
          <p:cNvSpPr/>
          <p:nvPr/>
        </p:nvSpPr>
        <p:spPr>
          <a:xfrm>
            <a:off x="756234" y="4088837"/>
            <a:ext cx="307879" cy="24715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64113" y="4047297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 = OFF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3204" y="3369533"/>
            <a:ext cx="0" cy="7193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987143" y="3369532"/>
            <a:ext cx="0" cy="71930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35506" y="2848801"/>
            <a:ext cx="342873" cy="298690"/>
          </a:xfrm>
          <a:custGeom>
            <a:avLst/>
            <a:gdLst>
              <a:gd name="connsiteX0" fmla="*/ 53453 w 388348"/>
              <a:gd name="connsiteY0" fmla="*/ 338305 h 338305"/>
              <a:gd name="connsiteX1" fmla="*/ 24878 w 388348"/>
              <a:gd name="connsiteY1" fmla="*/ 33505 h 338305"/>
              <a:gd name="connsiteX2" fmla="*/ 367778 w 388348"/>
              <a:gd name="connsiteY2" fmla="*/ 33505 h 338305"/>
              <a:gd name="connsiteX3" fmla="*/ 320153 w 388348"/>
              <a:gd name="connsiteY3" fmla="*/ 262105 h 3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48" h="338305">
                <a:moveTo>
                  <a:pt x="53453" y="338305"/>
                </a:moveTo>
                <a:cubicBezTo>
                  <a:pt x="12971" y="211305"/>
                  <a:pt x="-27510" y="84305"/>
                  <a:pt x="24878" y="33505"/>
                </a:cubicBezTo>
                <a:cubicBezTo>
                  <a:pt x="77266" y="-17295"/>
                  <a:pt x="318566" y="-4595"/>
                  <a:pt x="367778" y="33505"/>
                </a:cubicBezTo>
                <a:cubicBezTo>
                  <a:pt x="416991" y="71605"/>
                  <a:pt x="368572" y="166855"/>
                  <a:pt x="320153" y="262105"/>
                </a:cubicBezTo>
              </a:path>
            </a:pathLst>
          </a:cu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58627" y="4392118"/>
            <a:ext cx="335385" cy="244959"/>
          </a:xfrm>
          <a:custGeom>
            <a:avLst/>
            <a:gdLst>
              <a:gd name="connsiteX0" fmla="*/ 246341 w 379867"/>
              <a:gd name="connsiteY0" fmla="*/ 0 h 277448"/>
              <a:gd name="connsiteX1" fmla="*/ 370166 w 379867"/>
              <a:gd name="connsiteY1" fmla="*/ 209550 h 277448"/>
              <a:gd name="connsiteX2" fmla="*/ 17741 w 379867"/>
              <a:gd name="connsiteY2" fmla="*/ 266700 h 277448"/>
              <a:gd name="connsiteX3" fmla="*/ 84416 w 379867"/>
              <a:gd name="connsiteY3" fmla="*/ 19050 h 2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867" h="277448">
                <a:moveTo>
                  <a:pt x="246341" y="0"/>
                </a:moveTo>
                <a:cubicBezTo>
                  <a:pt x="327303" y="82550"/>
                  <a:pt x="408266" y="165100"/>
                  <a:pt x="370166" y="209550"/>
                </a:cubicBezTo>
                <a:cubicBezTo>
                  <a:pt x="332066" y="254000"/>
                  <a:pt x="65366" y="298450"/>
                  <a:pt x="17741" y="266700"/>
                </a:cubicBezTo>
                <a:cubicBezTo>
                  <a:pt x="-29884" y="234950"/>
                  <a:pt x="27266" y="127000"/>
                  <a:pt x="84416" y="19050"/>
                </a:cubicBezTo>
              </a:path>
            </a:pathLst>
          </a:cu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736703"/>
              </p:ext>
            </p:extLst>
          </p:nvPr>
        </p:nvGraphicFramePr>
        <p:xfrm>
          <a:off x="735506" y="4708858"/>
          <a:ext cx="370024" cy="21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" name="Equation" r:id="rId4" imgW="419040" imgH="241200" progId="Equation.3">
                  <p:embed/>
                </p:oleObj>
              </mc:Choice>
              <mc:Fallback>
                <p:oleObj name="Equation" r:id="rId4" imgW="4190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5506" y="4708858"/>
                        <a:ext cx="370024" cy="213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43421"/>
              </p:ext>
            </p:extLst>
          </p:nvPr>
        </p:nvGraphicFramePr>
        <p:xfrm>
          <a:off x="746444" y="2609105"/>
          <a:ext cx="325173" cy="21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Equation" r:id="rId6" imgW="368280" imgH="241200" progId="Equation.3">
                  <p:embed/>
                </p:oleObj>
              </mc:Choice>
              <mc:Fallback>
                <p:oleObj name="Equation" r:id="rId6" imgW="368280" imgH="24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4" y="2609105"/>
                        <a:ext cx="325173" cy="2130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456790"/>
              </p:ext>
            </p:extLst>
          </p:nvPr>
        </p:nvGraphicFramePr>
        <p:xfrm>
          <a:off x="411493" y="3659112"/>
          <a:ext cx="358811" cy="21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Equation" r:id="rId8" imgW="406080" imgH="241200" progId="Equation.3">
                  <p:embed/>
                </p:oleObj>
              </mc:Choice>
              <mc:Fallback>
                <p:oleObj name="Equation" r:id="rId8" imgW="406080" imgH="24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93" y="3659112"/>
                        <a:ext cx="358811" cy="2130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661151"/>
              </p:ext>
            </p:extLst>
          </p:nvPr>
        </p:nvGraphicFramePr>
        <p:xfrm>
          <a:off x="1053007" y="3622466"/>
          <a:ext cx="370024" cy="21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Equation" r:id="rId10" imgW="419040" imgH="241200" progId="Equation.3">
                  <p:embed/>
                </p:oleObj>
              </mc:Choice>
              <mc:Fallback>
                <p:oleObj name="Equation" r:id="rId10" imgW="419040" imgH="2412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007" y="3622466"/>
                        <a:ext cx="370024" cy="2130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-3483" y="2289842"/>
            <a:ext cx="2299798" cy="29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a) Transition Between States</a:t>
            </a:r>
            <a:endParaRPr lang="en-US" sz="1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829727" y="2289842"/>
            <a:ext cx="2833533" cy="29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b) Transition Between Parse Graphs</a:t>
            </a:r>
            <a:endParaRPr lang="en-US" sz="1600" b="1" dirty="0"/>
          </a:p>
        </p:txBody>
      </p:sp>
      <p:sp>
        <p:nvSpPr>
          <p:cNvPr id="56" name="Right Arrow 55"/>
          <p:cNvSpPr/>
          <p:nvPr/>
        </p:nvSpPr>
        <p:spPr>
          <a:xfrm>
            <a:off x="2109495" y="3420578"/>
            <a:ext cx="793756" cy="6505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330141" y="2653484"/>
            <a:ext cx="4068364" cy="2051246"/>
            <a:chOff x="4026434" y="2224537"/>
            <a:chExt cx="4898765" cy="2469932"/>
          </a:xfrm>
        </p:grpSpPr>
        <p:cxnSp>
          <p:nvCxnSpPr>
            <p:cNvPr id="6" name="Elbow Connector 5"/>
            <p:cNvCxnSpPr/>
            <p:nvPr/>
          </p:nvCxnSpPr>
          <p:spPr>
            <a:xfrm flipV="1">
              <a:off x="7547134" y="2619069"/>
              <a:ext cx="288401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>
              <a:off x="5142498" y="4127829"/>
              <a:ext cx="280202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053999" y="3994478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Oval 14"/>
            <p:cNvSpPr/>
            <p:nvPr/>
          </p:nvSpPr>
          <p:spPr>
            <a:xfrm>
              <a:off x="7462732" y="3994478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/>
            <p:cNvSpPr/>
            <p:nvPr/>
          </p:nvSpPr>
          <p:spPr>
            <a:xfrm>
              <a:off x="7462731" y="2485718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Oval 16"/>
            <p:cNvSpPr/>
            <p:nvPr/>
          </p:nvSpPr>
          <p:spPr>
            <a:xfrm>
              <a:off x="5053999" y="2485718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187984" y="2619069"/>
              <a:ext cx="1905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608846" y="4318329"/>
              <a:ext cx="19056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4" idx="0"/>
            </p:cNvCxnSpPr>
            <p:nvPr/>
          </p:nvCxnSpPr>
          <p:spPr>
            <a:xfrm>
              <a:off x="5282599" y="3079314"/>
              <a:ext cx="0" cy="91516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378548" y="2813141"/>
              <a:ext cx="2085442" cy="118547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</p:cNvCxnSpPr>
            <p:nvPr/>
          </p:nvCxnSpPr>
          <p:spPr>
            <a:xfrm>
              <a:off x="5511199" y="4223078"/>
              <a:ext cx="177841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15" idx="7"/>
              <a:endCxn id="15" idx="6"/>
            </p:cNvCxnSpPr>
            <p:nvPr/>
          </p:nvCxnSpPr>
          <p:spPr>
            <a:xfrm rot="16200000" flipH="1">
              <a:off x="7805633" y="4108780"/>
              <a:ext cx="161645" cy="66955"/>
            </a:xfrm>
            <a:prstGeom prst="curvedConnector4">
              <a:avLst>
                <a:gd name="adj1" fmla="val -97989"/>
                <a:gd name="adj2" fmla="val 475566"/>
              </a:avLst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511199" y="2942358"/>
              <a:ext cx="2085442" cy="118547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6" idx="4"/>
            </p:cNvCxnSpPr>
            <p:nvPr/>
          </p:nvCxnSpPr>
          <p:spPr>
            <a:xfrm flipV="1">
              <a:off x="7691331" y="2942918"/>
              <a:ext cx="0" cy="8967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6" idx="2"/>
            </p:cNvCxnSpPr>
            <p:nvPr/>
          </p:nvCxnSpPr>
          <p:spPr>
            <a:xfrm flipH="1">
              <a:off x="5657314" y="2714318"/>
              <a:ext cx="1805417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17" idx="3"/>
              <a:endCxn id="17" idx="2"/>
            </p:cNvCxnSpPr>
            <p:nvPr/>
          </p:nvCxnSpPr>
          <p:spPr>
            <a:xfrm rot="5400000" flipH="1">
              <a:off x="5006656" y="2761667"/>
              <a:ext cx="161645" cy="66955"/>
            </a:xfrm>
            <a:prstGeom prst="curvedConnector4">
              <a:avLst>
                <a:gd name="adj1" fmla="val -83847"/>
                <a:gd name="adj2" fmla="val 441423"/>
              </a:avLst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4952925" y="3347439"/>
              <a:ext cx="336063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 smtClean="0">
                  <a:solidFill>
                    <a:schemeClr val="accent5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5"/>
                  </a:solidFill>
                </a:rPr>
                <a:t>1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9828206">
              <a:off x="6045761" y="3145306"/>
              <a:ext cx="576352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</a:rPr>
                <a:t>1 – </a:t>
              </a:r>
              <a:r>
                <a:rPr lang="en-US" sz="1200" dirty="0" smtClean="0">
                  <a:solidFill>
                    <a:schemeClr val="accent4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4"/>
                  </a:solidFill>
                </a:rPr>
                <a:t>2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227119" y="2406544"/>
              <a:ext cx="336063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4"/>
                  </a:solidFill>
                </a:rPr>
                <a:t>2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9828206">
              <a:off x="6361403" y="3520875"/>
              <a:ext cx="576352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</a:rPr>
                <a:t>1 – </a:t>
              </a:r>
              <a:r>
                <a:rPr lang="en-US" sz="1200" dirty="0" smtClean="0">
                  <a:solidFill>
                    <a:schemeClr val="accent3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3"/>
                  </a:solidFill>
                </a:rPr>
                <a:t>3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233961" y="4226224"/>
              <a:ext cx="336063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3"/>
                  </a:solidFill>
                </a:rPr>
                <a:t>3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691335" y="3341052"/>
              <a:ext cx="336063" cy="2944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</a:rPr>
                <a:t>p</a:t>
              </a:r>
              <a:r>
                <a:rPr lang="en-US" sz="1200" baseline="-25000" dirty="0" smtClean="0">
                  <a:solidFill>
                    <a:schemeClr val="accent2"/>
                  </a:solidFill>
                </a:rPr>
                <a:t>4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647299"/>
                </p:ext>
              </p:extLst>
            </p:nvPr>
          </p:nvGraphicFramePr>
          <p:xfrm>
            <a:off x="7938184" y="4308575"/>
            <a:ext cx="722312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8" name="Equation" r:id="rId12" imgW="507960" imgH="241200" progId="Equation.3">
                    <p:embed/>
                  </p:oleObj>
                </mc:Choice>
                <mc:Fallback>
                  <p:oleObj name="Equation" r:id="rId12" imgW="507960" imgH="2412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8184" y="4308575"/>
                          <a:ext cx="722312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7396712"/>
                </p:ext>
              </p:extLst>
            </p:nvPr>
          </p:nvGraphicFramePr>
          <p:xfrm>
            <a:off x="7977638" y="2276247"/>
            <a:ext cx="721731" cy="342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" name="Equation" r:id="rId14" imgW="507960" imgH="241200" progId="Equation.3">
                    <p:embed/>
                  </p:oleObj>
                </mc:Choice>
                <mc:Fallback>
                  <p:oleObj name="Equation" r:id="rId14" imgW="507960" imgH="2412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7638" y="2276247"/>
                          <a:ext cx="721731" cy="3428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8106814"/>
                </p:ext>
              </p:extLst>
            </p:nvPr>
          </p:nvGraphicFramePr>
          <p:xfrm>
            <a:off x="4325864" y="4308412"/>
            <a:ext cx="721731" cy="342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0" name="Equation" r:id="rId16" imgW="507960" imgH="241200" progId="Equation.3">
                    <p:embed/>
                  </p:oleObj>
                </mc:Choice>
                <mc:Fallback>
                  <p:oleObj name="Equation" r:id="rId16" imgW="507960" imgH="2412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5864" y="4308412"/>
                          <a:ext cx="721731" cy="3428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3714481"/>
                </p:ext>
              </p:extLst>
            </p:nvPr>
          </p:nvGraphicFramePr>
          <p:xfrm>
            <a:off x="4185279" y="2345405"/>
            <a:ext cx="667601" cy="342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" name="Equation" r:id="rId18" imgW="469800" imgH="241200" progId="Equation.3">
                    <p:embed/>
                  </p:oleObj>
                </mc:Choice>
                <mc:Fallback>
                  <p:oleObj name="Equation" r:id="rId18" imgW="469800" imgH="241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5279" y="2345405"/>
                          <a:ext cx="667601" cy="3428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ectangle 48"/>
            <p:cNvSpPr/>
            <p:nvPr/>
          </p:nvSpPr>
          <p:spPr>
            <a:xfrm>
              <a:off x="4026434" y="2224537"/>
              <a:ext cx="1635585" cy="85477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graphicFrame>
          <p:nvGraphicFramePr>
            <p:cNvPr id="57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4620123"/>
                </p:ext>
              </p:extLst>
            </p:nvPr>
          </p:nvGraphicFramePr>
          <p:xfrm>
            <a:off x="4114477" y="2760564"/>
            <a:ext cx="668276" cy="230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" name="Equation" r:id="rId20" imgW="774360" imgH="266400" progId="Equation.3">
                    <p:embed/>
                  </p:oleObj>
                </mc:Choice>
                <mc:Fallback>
                  <p:oleObj name="Equation" r:id="rId20" imgW="774360" imgH="2664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477" y="2760564"/>
                          <a:ext cx="668276" cy="2308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Rectangle 68"/>
            <p:cNvSpPr/>
            <p:nvPr/>
          </p:nvSpPr>
          <p:spPr>
            <a:xfrm>
              <a:off x="7289614" y="3839691"/>
              <a:ext cx="1635585" cy="85477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219385"/>
                </p:ext>
              </p:extLst>
            </p:nvPr>
          </p:nvGraphicFramePr>
          <p:xfrm>
            <a:off x="8189913" y="3903663"/>
            <a:ext cx="690562" cy="230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3" name="Equation" r:id="rId22" imgW="799920" imgH="266400" progId="Equation.3">
                    <p:embed/>
                  </p:oleObj>
                </mc:Choice>
                <mc:Fallback>
                  <p:oleObj name="Equation" r:id="rId22" imgW="799920" imgH="2664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9913" y="3903663"/>
                          <a:ext cx="690562" cy="230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7928196" y="2289842"/>
            <a:ext cx="116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c) Duration Histogram</a:t>
            </a:r>
            <a:endParaRPr lang="en-US" sz="1600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8047231" y="3213975"/>
            <a:ext cx="0" cy="7193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51699" y="3870731"/>
            <a:ext cx="114127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697344"/>
              </p:ext>
            </p:extLst>
          </p:nvPr>
        </p:nvGraphicFramePr>
        <p:xfrm>
          <a:off x="8883230" y="3948876"/>
          <a:ext cx="111125" cy="12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" name="Equation" r:id="rId24" imgW="126720" imgH="139680" progId="Equation.3">
                  <p:embed/>
                </p:oleObj>
              </mc:Choice>
              <mc:Fallback>
                <p:oleObj name="Equation" r:id="rId24" imgW="126720" imgH="1396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3230" y="3948876"/>
                        <a:ext cx="111125" cy="12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961735"/>
              </p:ext>
            </p:extLst>
          </p:nvPr>
        </p:nvGraphicFramePr>
        <p:xfrm>
          <a:off x="8568631" y="3290888"/>
          <a:ext cx="27781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" name="Equation" r:id="rId26" imgW="317160" imgH="215640" progId="Equation.3">
                  <p:embed/>
                </p:oleObj>
              </mc:Choice>
              <mc:Fallback>
                <p:oleObj name="Equation" r:id="rId26" imgW="31716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8631" y="3290888"/>
                        <a:ext cx="27781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8045183" y="3404027"/>
            <a:ext cx="991240" cy="430306"/>
          </a:xfrm>
          <a:custGeom>
            <a:avLst/>
            <a:gdLst>
              <a:gd name="connsiteX0" fmla="*/ 0 w 991240"/>
              <a:gd name="connsiteY0" fmla="*/ 430306 h 430306"/>
              <a:gd name="connsiteX1" fmla="*/ 222837 w 991240"/>
              <a:gd name="connsiteY1" fmla="*/ 430306 h 430306"/>
              <a:gd name="connsiteX2" fmla="*/ 222837 w 991240"/>
              <a:gd name="connsiteY2" fmla="*/ 0 h 430306"/>
              <a:gd name="connsiteX3" fmla="*/ 361149 w 991240"/>
              <a:gd name="connsiteY3" fmla="*/ 0 h 430306"/>
              <a:gd name="connsiteX4" fmla="*/ 361149 w 991240"/>
              <a:gd name="connsiteY4" fmla="*/ 430306 h 430306"/>
              <a:gd name="connsiteX5" fmla="*/ 522514 w 991240"/>
              <a:gd name="connsiteY5" fmla="*/ 430306 h 430306"/>
              <a:gd name="connsiteX6" fmla="*/ 522514 w 991240"/>
              <a:gd name="connsiteY6" fmla="*/ 138312 h 430306"/>
              <a:gd name="connsiteX7" fmla="*/ 630091 w 991240"/>
              <a:gd name="connsiteY7" fmla="*/ 138312 h 430306"/>
              <a:gd name="connsiteX8" fmla="*/ 630091 w 991240"/>
              <a:gd name="connsiteY8" fmla="*/ 430306 h 430306"/>
              <a:gd name="connsiteX9" fmla="*/ 768403 w 991240"/>
              <a:gd name="connsiteY9" fmla="*/ 430306 h 430306"/>
              <a:gd name="connsiteX10" fmla="*/ 768403 w 991240"/>
              <a:gd name="connsiteY10" fmla="*/ 291993 h 430306"/>
              <a:gd name="connsiteX11" fmla="*/ 891348 w 991240"/>
              <a:gd name="connsiteY11" fmla="*/ 291993 h 430306"/>
              <a:gd name="connsiteX12" fmla="*/ 891348 w 991240"/>
              <a:gd name="connsiteY12" fmla="*/ 430306 h 430306"/>
              <a:gd name="connsiteX13" fmla="*/ 991240 w 991240"/>
              <a:gd name="connsiteY13" fmla="*/ 430306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1240" h="430306">
                <a:moveTo>
                  <a:pt x="0" y="430306"/>
                </a:moveTo>
                <a:lnTo>
                  <a:pt x="222837" y="430306"/>
                </a:lnTo>
                <a:lnTo>
                  <a:pt x="222837" y="0"/>
                </a:lnTo>
                <a:lnTo>
                  <a:pt x="361149" y="0"/>
                </a:lnTo>
                <a:lnTo>
                  <a:pt x="361149" y="430306"/>
                </a:lnTo>
                <a:lnTo>
                  <a:pt x="522514" y="430306"/>
                </a:lnTo>
                <a:lnTo>
                  <a:pt x="522514" y="138312"/>
                </a:lnTo>
                <a:lnTo>
                  <a:pt x="630091" y="138312"/>
                </a:lnTo>
                <a:lnTo>
                  <a:pt x="630091" y="430306"/>
                </a:lnTo>
                <a:lnTo>
                  <a:pt x="768403" y="430306"/>
                </a:lnTo>
                <a:lnTo>
                  <a:pt x="768403" y="291993"/>
                </a:lnTo>
                <a:lnTo>
                  <a:pt x="891348" y="291993"/>
                </a:lnTo>
                <a:lnTo>
                  <a:pt x="891348" y="430306"/>
                </a:lnTo>
                <a:lnTo>
                  <a:pt x="991240" y="430306"/>
                </a:lnTo>
              </a:path>
            </a:pathLst>
          </a:cu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9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Fig:inferencealgorithm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38072" y="3075478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283828" y="393706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50692" y="5121119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618837" y="5031031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512428" y="3368446"/>
            <a:ext cx="0" cy="568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stCxn id="6" idx="4"/>
            <a:endCxn id="8" idx="0"/>
          </p:cNvCxnSpPr>
          <p:nvPr/>
        </p:nvCxnSpPr>
        <p:spPr>
          <a:xfrm>
            <a:off x="512428" y="4394269"/>
            <a:ext cx="291420" cy="63676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6" idx="4"/>
            <a:endCxn id="7" idx="0"/>
          </p:cNvCxnSpPr>
          <p:nvPr/>
        </p:nvCxnSpPr>
        <p:spPr>
          <a:xfrm flipH="1">
            <a:off x="325048" y="4394269"/>
            <a:ext cx="187380" cy="72685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2" name="Freeform 11"/>
          <p:cNvSpPr/>
          <p:nvPr/>
        </p:nvSpPr>
        <p:spPr>
          <a:xfrm>
            <a:off x="465926" y="4645611"/>
            <a:ext cx="152911" cy="9327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8738" y="4246384"/>
            <a:ext cx="1905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3399926" y="3060942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345682" y="3922533"/>
            <a:ext cx="457200" cy="457200"/>
            <a:chOff x="5585721" y="2403872"/>
            <a:chExt cx="457200" cy="457200"/>
          </a:xfrm>
        </p:grpSpPr>
        <p:cxnSp>
          <p:nvCxnSpPr>
            <p:cNvPr id="17" name="Elbow Connector 16"/>
            <p:cNvCxnSpPr/>
            <p:nvPr/>
          </p:nvCxnSpPr>
          <p:spPr>
            <a:xfrm>
              <a:off x="5670124" y="2537223"/>
              <a:ext cx="250606" cy="190500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5585721" y="2403872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Isosceles Triangle 18"/>
          <p:cNvSpPr/>
          <p:nvPr/>
        </p:nvSpPr>
        <p:spPr>
          <a:xfrm>
            <a:off x="3212546" y="5106583"/>
            <a:ext cx="348712" cy="279934"/>
          </a:xfrm>
          <a:prstGeom prst="triangle">
            <a:avLst/>
          </a:prstGeom>
          <a:solidFill>
            <a:srgbClr val="4BACC6">
              <a:lumMod val="40000"/>
              <a:lumOff val="60000"/>
            </a:srgb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3680691" y="5016495"/>
            <a:ext cx="370022" cy="370022"/>
          </a:xfrm>
          <a:prstGeom prst="diamond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1" name="Straight Connector 20"/>
          <p:cNvCxnSpPr>
            <a:endCxn id="18" idx="0"/>
          </p:cNvCxnSpPr>
          <p:nvPr/>
        </p:nvCxnSpPr>
        <p:spPr>
          <a:xfrm>
            <a:off x="3574282" y="3353910"/>
            <a:ext cx="0" cy="568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18" idx="4"/>
            <a:endCxn id="20" idx="0"/>
          </p:cNvCxnSpPr>
          <p:nvPr/>
        </p:nvCxnSpPr>
        <p:spPr>
          <a:xfrm>
            <a:off x="3574282" y="4379733"/>
            <a:ext cx="291420" cy="63676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8" idx="4"/>
            <a:endCxn id="19" idx="0"/>
          </p:cNvCxnSpPr>
          <p:nvPr/>
        </p:nvCxnSpPr>
        <p:spPr>
          <a:xfrm flipH="1">
            <a:off x="3386902" y="4379733"/>
            <a:ext cx="187380" cy="72685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3527780" y="4631075"/>
            <a:ext cx="152911" cy="93275"/>
          </a:xfrm>
          <a:custGeom>
            <a:avLst/>
            <a:gdLst>
              <a:gd name="connsiteX0" fmla="*/ 0 w 491067"/>
              <a:gd name="connsiteY0" fmla="*/ 0 h 93275"/>
              <a:gd name="connsiteX1" fmla="*/ 228600 w 491067"/>
              <a:gd name="connsiteY1" fmla="*/ 93133 h 93275"/>
              <a:gd name="connsiteX2" fmla="*/ 491067 w 491067"/>
              <a:gd name="connsiteY2" fmla="*/ 16933 h 9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7" h="93275">
                <a:moveTo>
                  <a:pt x="0" y="0"/>
                </a:moveTo>
                <a:cubicBezTo>
                  <a:pt x="73378" y="45155"/>
                  <a:pt x="146756" y="90311"/>
                  <a:pt x="228600" y="93133"/>
                </a:cubicBezTo>
                <a:cubicBezTo>
                  <a:pt x="310444" y="95955"/>
                  <a:pt x="400755" y="56444"/>
                  <a:pt x="491067" y="1693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388809"/>
              </p:ext>
            </p:extLst>
          </p:nvPr>
        </p:nvGraphicFramePr>
        <p:xfrm>
          <a:off x="70883" y="5525574"/>
          <a:ext cx="931863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Equation" r:id="rId3" imgW="1054080" imgH="241200" progId="Equation.3">
                  <p:embed/>
                </p:oleObj>
              </mc:Choice>
              <mc:Fallback>
                <p:oleObj name="Equation" r:id="rId3" imgW="1054080" imgH="24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3" y="5525574"/>
                        <a:ext cx="931863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00508"/>
              </p:ext>
            </p:extLst>
          </p:nvPr>
        </p:nvGraphicFramePr>
        <p:xfrm>
          <a:off x="3245883" y="5530336"/>
          <a:ext cx="841375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Equation" r:id="rId5" imgW="952200" imgH="228600" progId="Equation.3">
                  <p:embed/>
                </p:oleObj>
              </mc:Choice>
              <mc:Fallback>
                <p:oleObj name="Equation" r:id="rId5" imgW="9522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883" y="5530336"/>
                        <a:ext cx="841375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8"/>
          <p:cNvSpPr/>
          <p:nvPr/>
        </p:nvSpPr>
        <p:spPr>
          <a:xfrm>
            <a:off x="741028" y="4054068"/>
            <a:ext cx="2604654" cy="199785"/>
          </a:xfrm>
          <a:custGeom>
            <a:avLst/>
            <a:gdLst>
              <a:gd name="connsiteX0" fmla="*/ 0 w 2835408"/>
              <a:gd name="connsiteY0" fmla="*/ 199785 h 199785"/>
              <a:gd name="connsiteX1" fmla="*/ 891348 w 2835408"/>
              <a:gd name="connsiteY1" fmla="*/ 199785 h 199785"/>
              <a:gd name="connsiteX2" fmla="*/ 891348 w 2835408"/>
              <a:gd name="connsiteY2" fmla="*/ 0 h 199785"/>
              <a:gd name="connsiteX3" fmla="*/ 2835408 w 2835408"/>
              <a:gd name="connsiteY3" fmla="*/ 0 h 19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408" h="199785">
                <a:moveTo>
                  <a:pt x="0" y="199785"/>
                </a:moveTo>
                <a:lnTo>
                  <a:pt x="891348" y="199785"/>
                </a:lnTo>
                <a:lnTo>
                  <a:pt x="891348" y="0"/>
                </a:lnTo>
                <a:lnTo>
                  <a:pt x="2835408" y="0"/>
                </a:lnTo>
              </a:path>
            </a:pathLst>
          </a:custGeom>
          <a:noFill/>
          <a:ln w="25400" cap="flat" cmpd="sng" algn="ctr">
            <a:solidFill>
              <a:srgbClr val="4BACC6"/>
            </a:solidFill>
            <a:prstDash val="sysDash"/>
          </a:ln>
          <a:effectLst/>
        </p:spPr>
        <p:txBody>
          <a:bodyPr rtlCol="0" anchor="ctr"/>
          <a:lstStyle/>
          <a:p>
            <a:pPr algn="ctr" defTabSz="914400"/>
            <a:endParaRPr lang="en-US" sz="12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Left Brace 29"/>
          <p:cNvSpPr/>
          <p:nvPr/>
        </p:nvSpPr>
        <p:spPr>
          <a:xfrm rot="5400000">
            <a:off x="1077927" y="3626697"/>
            <a:ext cx="150365" cy="591671"/>
          </a:xfrm>
          <a:prstGeom prst="leftBrace">
            <a:avLst/>
          </a:prstGeom>
          <a:ln>
            <a:solidFill>
              <a:schemeClr val="accent1">
                <a:alpha val="57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743110"/>
              </p:ext>
            </p:extLst>
          </p:nvPr>
        </p:nvGraphicFramePr>
        <p:xfrm>
          <a:off x="1091196" y="3663436"/>
          <a:ext cx="123825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7" imgW="139680" imgH="177480" progId="Equation.3">
                  <p:embed/>
                </p:oleObj>
              </mc:Choice>
              <mc:Fallback>
                <p:oleObj name="Equation" r:id="rId7" imgW="13968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196" y="3663436"/>
                        <a:ext cx="123825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Freeform 31"/>
          <p:cNvSpPr/>
          <p:nvPr/>
        </p:nvSpPr>
        <p:spPr>
          <a:xfrm>
            <a:off x="1440780" y="4355145"/>
            <a:ext cx="176733" cy="253573"/>
          </a:xfrm>
          <a:custGeom>
            <a:avLst/>
            <a:gdLst>
              <a:gd name="connsiteX0" fmla="*/ 0 w 176733"/>
              <a:gd name="connsiteY0" fmla="*/ 253573 h 253573"/>
              <a:gd name="connsiteX1" fmla="*/ 99893 w 176733"/>
              <a:gd name="connsiteY1" fmla="*/ 0 h 253573"/>
              <a:gd name="connsiteX2" fmla="*/ 176733 w 176733"/>
              <a:gd name="connsiteY2" fmla="*/ 253573 h 25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733" h="253573">
                <a:moveTo>
                  <a:pt x="0" y="253573"/>
                </a:moveTo>
                <a:lnTo>
                  <a:pt x="99893" y="0"/>
                </a:lnTo>
                <a:lnTo>
                  <a:pt x="176733" y="25357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279416" y="4608718"/>
            <a:ext cx="560657" cy="1555597"/>
            <a:chOff x="1720637" y="3942614"/>
            <a:chExt cx="838167" cy="2325575"/>
          </a:xfrm>
        </p:grpSpPr>
        <p:sp>
          <p:nvSpPr>
            <p:cNvPr id="33" name="Isosceles Triangle 32"/>
            <p:cNvSpPr/>
            <p:nvPr/>
          </p:nvSpPr>
          <p:spPr>
            <a:xfrm>
              <a:off x="1908017" y="3942614"/>
              <a:ext cx="348712" cy="279934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chemeClr val="accent1">
                  <a:alpha val="5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853773" y="4804205"/>
              <a:ext cx="457200" cy="457200"/>
              <a:chOff x="5585721" y="2403872"/>
              <a:chExt cx="457200" cy="457200"/>
            </a:xfrm>
          </p:grpSpPr>
          <p:cxnSp>
            <p:nvCxnSpPr>
              <p:cNvPr id="35" name="Elbow Connector 34"/>
              <p:cNvCxnSpPr/>
              <p:nvPr/>
            </p:nvCxnSpPr>
            <p:spPr>
              <a:xfrm flipV="1">
                <a:off x="5689018" y="2545098"/>
                <a:ext cx="250605" cy="182626"/>
              </a:xfrm>
              <a:prstGeom prst="bentConnector3">
                <a:avLst/>
              </a:prstGeom>
              <a:ln>
                <a:solidFill>
                  <a:schemeClr val="accent1">
                    <a:alpha val="58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5585721" y="2403872"/>
                <a:ext cx="457200" cy="457200"/>
              </a:xfrm>
              <a:prstGeom prst="ellipse">
                <a:avLst/>
              </a:prstGeom>
              <a:ln>
                <a:solidFill>
                  <a:schemeClr val="accent1">
                    <a:alpha val="58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Isosceles Triangle 36"/>
            <p:cNvSpPr/>
            <p:nvPr/>
          </p:nvSpPr>
          <p:spPr>
            <a:xfrm>
              <a:off x="1720637" y="5988255"/>
              <a:ext cx="348712" cy="279934"/>
            </a:xfrm>
            <a:prstGeom prst="triangle">
              <a:avLst/>
            </a:pr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solidFill>
                <a:schemeClr val="accent1">
                  <a:alpha val="5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2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Diamond 37"/>
            <p:cNvSpPr/>
            <p:nvPr/>
          </p:nvSpPr>
          <p:spPr>
            <a:xfrm>
              <a:off x="2188782" y="5898167"/>
              <a:ext cx="370022" cy="370022"/>
            </a:xfrm>
            <a:prstGeom prst="diamond">
              <a:avLst/>
            </a:prstGeom>
            <a:solidFill>
              <a:srgbClr val="9BBB59"/>
            </a:solidFill>
            <a:ln w="25400" cap="flat" cmpd="sng" algn="ctr">
              <a:solidFill>
                <a:schemeClr val="accent1">
                  <a:alpha val="58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Connector 38"/>
            <p:cNvCxnSpPr>
              <a:endCxn id="36" idx="0"/>
            </p:cNvCxnSpPr>
            <p:nvPr/>
          </p:nvCxnSpPr>
          <p:spPr>
            <a:xfrm>
              <a:off x="2082373" y="4235582"/>
              <a:ext cx="0" cy="568623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alpha val="58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6" idx="4"/>
              <a:endCxn id="38" idx="0"/>
            </p:cNvCxnSpPr>
            <p:nvPr/>
          </p:nvCxnSpPr>
          <p:spPr>
            <a:xfrm>
              <a:off x="2082373" y="5261405"/>
              <a:ext cx="291420" cy="636762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alpha val="58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6" idx="4"/>
              <a:endCxn id="37" idx="0"/>
            </p:cNvCxnSpPr>
            <p:nvPr/>
          </p:nvCxnSpPr>
          <p:spPr>
            <a:xfrm flipH="1">
              <a:off x="1894993" y="5261405"/>
              <a:ext cx="187380" cy="726850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alpha val="58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sp>
          <p:nvSpPr>
            <p:cNvPr id="42" name="Freeform 41"/>
            <p:cNvSpPr/>
            <p:nvPr/>
          </p:nvSpPr>
          <p:spPr>
            <a:xfrm>
              <a:off x="2035871" y="5512747"/>
              <a:ext cx="152911" cy="93275"/>
            </a:xfrm>
            <a:custGeom>
              <a:avLst/>
              <a:gdLst>
                <a:gd name="connsiteX0" fmla="*/ 0 w 491067"/>
                <a:gd name="connsiteY0" fmla="*/ 0 h 93275"/>
                <a:gd name="connsiteX1" fmla="*/ 228600 w 491067"/>
                <a:gd name="connsiteY1" fmla="*/ 93133 h 93275"/>
                <a:gd name="connsiteX2" fmla="*/ 491067 w 491067"/>
                <a:gd name="connsiteY2" fmla="*/ 16933 h 9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067" h="93275">
                  <a:moveTo>
                    <a:pt x="0" y="0"/>
                  </a:moveTo>
                  <a:cubicBezTo>
                    <a:pt x="73378" y="45155"/>
                    <a:pt x="146756" y="90311"/>
                    <a:pt x="228600" y="93133"/>
                  </a:cubicBezTo>
                  <a:cubicBezTo>
                    <a:pt x="310444" y="95955"/>
                    <a:pt x="400755" y="56444"/>
                    <a:pt x="491067" y="16933"/>
                  </a:cubicBezTo>
                </a:path>
              </a:pathLst>
            </a:custGeom>
            <a:noFill/>
            <a:ln w="12700" cap="flat" cmpd="sng" algn="ctr">
              <a:solidFill>
                <a:schemeClr val="accent1">
                  <a:alpha val="58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501913"/>
              </p:ext>
            </p:extLst>
          </p:nvPr>
        </p:nvGraphicFramePr>
        <p:xfrm>
          <a:off x="1146005" y="6276329"/>
          <a:ext cx="8413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9" imgW="952200" imgH="215640" progId="Equation.3">
                  <p:embed/>
                </p:oleObj>
              </mc:Choice>
              <mc:Fallback>
                <p:oleObj name="Equation" r:id="rId9" imgW="952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005" y="6276329"/>
                        <a:ext cx="841375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eft Brace 48"/>
          <p:cNvSpPr/>
          <p:nvPr/>
        </p:nvSpPr>
        <p:spPr>
          <a:xfrm rot="5400000">
            <a:off x="1949660" y="2256737"/>
            <a:ext cx="250207" cy="2541833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52887"/>
              </p:ext>
            </p:extLst>
          </p:nvPr>
        </p:nvGraphicFramePr>
        <p:xfrm>
          <a:off x="2017158" y="3228461"/>
          <a:ext cx="112713" cy="12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158" y="3228461"/>
                        <a:ext cx="112713" cy="12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/>
          <p:nvPr/>
        </p:nvCxnSpPr>
        <p:spPr>
          <a:xfrm flipV="1">
            <a:off x="24291" y="6543216"/>
            <a:ext cx="4174457" cy="38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65702" y="6179135"/>
            <a:ext cx="117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Time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60510" y="6466459"/>
            <a:ext cx="0" cy="169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595920" y="6433051"/>
            <a:ext cx="0" cy="169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30084" y="6543216"/>
            <a:ext cx="369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3827" y="6569933"/>
            <a:ext cx="553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t – 1 </a:t>
            </a:r>
            <a:endParaRPr lang="en-US" sz="1600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62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971</Words>
  <Application>Microsoft Office PowerPoint</Application>
  <PresentationFormat>On-screen Show (4:3)</PresentationFormat>
  <Paragraphs>371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Office Theme</vt:lpstr>
      <vt:lpstr>Equation</vt:lpstr>
      <vt:lpstr>Microsoft Equation 3.0</vt:lpstr>
      <vt:lpstr>Fig:largepg</vt:lpstr>
      <vt:lpstr>Fig:consistency</vt:lpstr>
      <vt:lpstr>Fig:jointinference</vt:lpstr>
      <vt:lpstr>PowerPoint Presentation</vt:lpstr>
      <vt:lpstr>Fig:causalaog</vt:lpstr>
      <vt:lpstr>Fig:causalpg</vt:lpstr>
      <vt:lpstr>Fig:flowchart</vt:lpstr>
      <vt:lpstr>Fig:transitions</vt:lpstr>
      <vt:lpstr>Fig:inferencealgorithm</vt:lpstr>
      <vt:lpstr>Fig:viterbialgorithm</vt:lpstr>
      <vt:lpstr>Fig:lightdetections</vt:lpstr>
      <vt:lpstr>PowerPoint Presentation</vt:lpstr>
      <vt:lpstr>Fig:causingactions</vt:lpstr>
      <vt:lpstr>Fig:cpgovertime</vt:lpstr>
      <vt:lpstr>PowerPoint Presentation</vt:lpstr>
      <vt:lpstr>PowerPoint Presentation</vt:lpstr>
      <vt:lpstr>Fig:fluentlist</vt:lpstr>
      <vt:lpstr>PowerPoint Presentation</vt:lpstr>
      <vt:lpstr>Fig:experimentoutput</vt:lpstr>
      <vt:lpstr>Fig:toplevelcaog</vt:lpstr>
      <vt:lpstr>Fig:fluentchange</vt:lpstr>
      <vt:lpstr>Fig:causalpg</vt:lpstr>
      <vt:lpstr>Fig:causalpg</vt:lpstr>
      <vt:lpstr>Fig:flowchart</vt:lpstr>
      <vt:lpstr>Fig:transitions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Fig:fluentchange</dc:title>
  <dc:creator>amy</dc:creator>
  <cp:lastModifiedBy>Amy Morrow</cp:lastModifiedBy>
  <cp:revision>136</cp:revision>
  <dcterms:created xsi:type="dcterms:W3CDTF">2012-05-09T22:48:47Z</dcterms:created>
  <dcterms:modified xsi:type="dcterms:W3CDTF">2012-09-22T01:33:49Z</dcterms:modified>
</cp:coreProperties>
</file>